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530" r:id="rId5"/>
    <p:sldId id="531" r:id="rId6"/>
    <p:sldId id="533" r:id="rId7"/>
    <p:sldId id="548" r:id="rId8"/>
    <p:sldId id="549" r:id="rId9"/>
    <p:sldId id="550" r:id="rId10"/>
    <p:sldId id="534" r:id="rId11"/>
    <p:sldId id="535" r:id="rId12"/>
    <p:sldId id="551" r:id="rId13"/>
    <p:sldId id="546" r:id="rId14"/>
    <p:sldId id="552" r:id="rId15"/>
    <p:sldId id="554" r:id="rId16"/>
    <p:sldId id="555" r:id="rId17"/>
    <p:sldId id="556" r:id="rId18"/>
    <p:sldId id="538" r:id="rId19"/>
    <p:sldId id="543" r:id="rId20"/>
    <p:sldId id="547" r:id="rId21"/>
    <p:sldId id="54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22EE"/>
    <a:srgbClr val="F01688"/>
    <a:srgbClr val="2F21F3"/>
    <a:srgbClr val="FEB52B"/>
    <a:srgbClr val="F01689"/>
    <a:srgbClr val="6F22E3"/>
    <a:srgbClr val="E218A3"/>
    <a:srgbClr val="BA20DB"/>
    <a:srgbClr val="6A23F1"/>
    <a:srgbClr val="2F2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422"/>
  </p:normalViewPr>
  <p:slideViewPr>
    <p:cSldViewPr snapToGrid="0">
      <p:cViewPr>
        <p:scale>
          <a:sx n="75" d="100"/>
          <a:sy n="75" d="100"/>
        </p:scale>
        <p:origin x="1950"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0BCFC-AFFD-334C-A183-6116BAFDF92B}" type="datetimeFigureOut">
              <a:rPr lang="en-US" smtClean="0"/>
              <a:t>12/30/2025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058E0-0852-DB43-83D6-BD76659FF1D8}" type="slidenum">
              <a:rPr lang="en-US" smtClean="0"/>
              <a:t>‹Nr.›</a:t>
            </a:fld>
            <a:endParaRPr lang="en-US" dirty="0"/>
          </a:p>
        </p:txBody>
      </p:sp>
    </p:spTree>
    <p:extLst>
      <p:ext uri="{BB962C8B-B14F-4D97-AF65-F5344CB8AC3E}">
        <p14:creationId xmlns:p14="http://schemas.microsoft.com/office/powerpoint/2010/main" val="151930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51FEA09-E4BD-0741-D624-EED4A231C599}"/>
              </a:ext>
            </a:extLst>
          </p:cNvPr>
          <p:cNvSpPr/>
          <p:nvPr userDrawn="1"/>
        </p:nvSpPr>
        <p:spPr>
          <a:xfrm rot="10800000">
            <a:off x="853427"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0"/>
                </a:schemeClr>
              </a:gs>
              <a:gs pos="99000">
                <a:schemeClr val="accent3">
                  <a:alpha val="71647"/>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9">
            <a:extLst>
              <a:ext uri="{FF2B5EF4-FFF2-40B4-BE49-F238E27FC236}">
                <a16:creationId xmlns:a16="http://schemas.microsoft.com/office/drawing/2014/main" id="{B707B5BA-AB15-D1EF-EBC5-F38FCE20FC52}"/>
              </a:ext>
            </a:extLst>
          </p:cNvPr>
          <p:cNvSpPr/>
          <p:nvPr userDrawn="1"/>
        </p:nvSpPr>
        <p:spPr>
          <a:xfrm rot="710202" flipV="1">
            <a:off x="-145573" y="4175628"/>
            <a:ext cx="6040006" cy="3240870"/>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97000">
                <a:schemeClr val="accent3">
                  <a:lumMod val="50000"/>
                  <a:alpha val="21210"/>
                </a:schemeClr>
              </a:gs>
              <a:gs pos="72000">
                <a:schemeClr val="accent4">
                  <a:lumMod val="50000"/>
                </a:schemeClr>
              </a:gs>
              <a:gs pos="3000">
                <a:schemeClr val="accent6">
                  <a:alpha val="53787"/>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cxnSp>
        <p:nvCxnSpPr>
          <p:cNvPr id="6" name="Straight Connector 5">
            <a:extLst>
              <a:ext uri="{FF2B5EF4-FFF2-40B4-BE49-F238E27FC236}">
                <a16:creationId xmlns:a16="http://schemas.microsoft.com/office/drawing/2014/main" id="{21AF73CC-B23B-6DCD-7E3E-8213485DF9B7}"/>
              </a:ext>
            </a:extLst>
          </p:cNvPr>
          <p:cNvCxnSpPr>
            <a:cxnSpLocks/>
          </p:cNvCxnSpPr>
          <p:nvPr userDrawn="1"/>
        </p:nvCxnSpPr>
        <p:spPr>
          <a:xfrm rot="5400000">
            <a:off x="6095999" y="3104925"/>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Freeform 1">
            <a:extLst>
              <a:ext uri="{FF2B5EF4-FFF2-40B4-BE49-F238E27FC236}">
                <a16:creationId xmlns:a16="http://schemas.microsoft.com/office/drawing/2014/main" id="{0319ECD0-7050-C18F-AC35-7F8DFA288A58}"/>
              </a:ext>
            </a:extLst>
          </p:cNvPr>
          <p:cNvSpPr/>
          <p:nvPr userDrawn="1"/>
        </p:nvSpPr>
        <p:spPr>
          <a:xfrm>
            <a:off x="-24334" y="1"/>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1">
                  <a:alpha val="31889"/>
                </a:schemeClr>
              </a:gs>
              <a:gs pos="77000">
                <a:schemeClr val="accent3">
                  <a:lumMod val="25000"/>
                  <a:alpha val="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3">
            <a:extLst>
              <a:ext uri="{FF2B5EF4-FFF2-40B4-BE49-F238E27FC236}">
                <a16:creationId xmlns:a16="http://schemas.microsoft.com/office/drawing/2014/main" id="{332954FC-1C1B-B277-413F-3CBA66FD1EAD}"/>
              </a:ext>
            </a:extLst>
          </p:cNvPr>
          <p:cNvSpPr/>
          <p:nvPr userDrawn="1"/>
        </p:nvSpPr>
        <p:spPr>
          <a:xfrm flipH="1" flipV="1">
            <a:off x="-26982" y="9939"/>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5011629 w 12218982"/>
              <a:gd name="connsiteY10" fmla="*/ 121918 h 6860673"/>
              <a:gd name="connsiteX11" fmla="*/ 4783396 w 12218982"/>
              <a:gd name="connsiteY11" fmla="*/ 139697 h 6860673"/>
              <a:gd name="connsiteX12" fmla="*/ 4570293 w 12218982"/>
              <a:gd name="connsiteY12" fmla="*/ 145085 h 6860673"/>
              <a:gd name="connsiteX13" fmla="*/ 692864 w 12218982"/>
              <a:gd name="connsiteY13" fmla="*/ 2723368 h 6860673"/>
              <a:gd name="connsiteX14" fmla="*/ 653810 w 12218982"/>
              <a:gd name="connsiteY14" fmla="*/ 2809752 h 6860673"/>
              <a:gd name="connsiteX15" fmla="*/ 633474 w 12218982"/>
              <a:gd name="connsiteY15" fmla="*/ 2851993 h 6860673"/>
              <a:gd name="connsiteX16" fmla="*/ 551923 w 12218982"/>
              <a:gd name="connsiteY16" fmla="*/ 3041708 h 6860673"/>
              <a:gd name="connsiteX17" fmla="*/ 532245 w 12218982"/>
              <a:gd name="connsiteY17" fmla="*/ 3101107 h 6860673"/>
              <a:gd name="connsiteX18" fmla="*/ 519820 w 12218982"/>
              <a:gd name="connsiteY18" fmla="*/ 3132620 h 6860673"/>
              <a:gd name="connsiteX19" fmla="*/ 242995 w 12218982"/>
              <a:gd name="connsiteY19" fmla="*/ 4701210 h 6860673"/>
              <a:gd name="connsiteX20" fmla="*/ 692864 w 12218982"/>
              <a:gd name="connsiteY20" fmla="*/ 6679052 h 6860673"/>
              <a:gd name="connsiteX21" fmla="*/ 784515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5278815" y="113616"/>
                  <a:pt x="5143479" y="115764"/>
                  <a:pt x="5011629" y="121918"/>
                </a:cubicBezTo>
                <a:lnTo>
                  <a:pt x="4783396" y="139697"/>
                </a:lnTo>
                <a:lnTo>
                  <a:pt x="4570293" y="145085"/>
                </a:lnTo>
                <a:cubicBezTo>
                  <a:pt x="2859647" y="231798"/>
                  <a:pt x="1397605" y="1260791"/>
                  <a:pt x="692864" y="2723368"/>
                </a:cubicBezTo>
                <a:lnTo>
                  <a:pt x="653810" y="2809752"/>
                </a:lnTo>
                <a:lnTo>
                  <a:pt x="633474" y="2851993"/>
                </a:lnTo>
                <a:cubicBezTo>
                  <a:pt x="600933" y="2920155"/>
                  <a:pt x="575052" y="2977311"/>
                  <a:pt x="551923" y="3041708"/>
                </a:cubicBezTo>
                <a:lnTo>
                  <a:pt x="532245" y="3101107"/>
                </a:lnTo>
                <a:lnTo>
                  <a:pt x="519820" y="3132620"/>
                </a:lnTo>
                <a:cubicBezTo>
                  <a:pt x="340732" y="3621732"/>
                  <a:pt x="242995" y="4150057"/>
                  <a:pt x="242995" y="4701210"/>
                </a:cubicBezTo>
                <a:cubicBezTo>
                  <a:pt x="242995" y="5409836"/>
                  <a:pt x="404560" y="6080725"/>
                  <a:pt x="692864" y="6679052"/>
                </a:cubicBezTo>
                <a:lnTo>
                  <a:pt x="784515"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50000"/>
                </a:schemeClr>
              </a:gs>
              <a:gs pos="77000">
                <a:schemeClr val="accent3">
                  <a:lumMod val="25000"/>
                  <a:alpha val="0"/>
                </a:schemeClr>
              </a:gs>
            </a:gsLst>
            <a:path path="circle">
              <a:fillToRect t="100000" r="10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4">
            <a:extLst>
              <a:ext uri="{FF2B5EF4-FFF2-40B4-BE49-F238E27FC236}">
                <a16:creationId xmlns:a16="http://schemas.microsoft.com/office/drawing/2014/main" id="{9AD65933-4DAE-2A46-C7F9-2A20CB244088}"/>
              </a:ext>
            </a:extLst>
          </p:cNvPr>
          <p:cNvSpPr/>
          <p:nvPr userDrawn="1"/>
        </p:nvSpPr>
        <p:spPr>
          <a:xfrm>
            <a:off x="4603793" y="0"/>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41000">
                <a:schemeClr val="accent5">
                  <a:alpha val="21000"/>
                </a:schemeClr>
              </a:gs>
              <a:gs pos="98000">
                <a:schemeClr val="accent5">
                  <a:lumMod val="50000"/>
                </a:schemeClr>
              </a:gs>
            </a:gsLst>
            <a:lin ang="13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5">
            <a:extLst>
              <a:ext uri="{FF2B5EF4-FFF2-40B4-BE49-F238E27FC236}">
                <a16:creationId xmlns:a16="http://schemas.microsoft.com/office/drawing/2014/main" id="{078C0FDD-401B-0E80-5823-215C99BAE6B2}"/>
              </a:ext>
            </a:extLst>
          </p:cNvPr>
          <p:cNvSpPr/>
          <p:nvPr userDrawn="1"/>
        </p:nvSpPr>
        <p:spPr>
          <a:xfrm rot="710202" flipH="1">
            <a:off x="6511239" y="-551340"/>
            <a:ext cx="5838132" cy="3132551"/>
          </a:xfrm>
          <a:custGeom>
            <a:avLst/>
            <a:gdLst>
              <a:gd name="connsiteX0" fmla="*/ 480125 w 6747252"/>
              <a:gd name="connsiteY0" fmla="*/ 0 h 3620355"/>
              <a:gd name="connsiteX1" fmla="*/ 6747252 w 6747252"/>
              <a:gd name="connsiteY1" fmla="*/ 1313462 h 3620355"/>
              <a:gd name="connsiteX2" fmla="*/ 6355443 w 6747252"/>
              <a:gd name="connsiteY2" fmla="*/ 1443581 h 3620355"/>
              <a:gd name="connsiteX3" fmla="*/ 4058536 w 6747252"/>
              <a:gd name="connsiteY3" fmla="*/ 2678500 h 3620355"/>
              <a:gd name="connsiteX4" fmla="*/ 33178 w 6747252"/>
              <a:gd name="connsiteY4" fmla="*/ 2369641 h 3620355"/>
              <a:gd name="connsiteX5" fmla="*/ 0 w 6747252"/>
              <a:gd name="connsiteY5" fmla="*/ 2290898 h 3620355"/>
              <a:gd name="connsiteX6" fmla="*/ 480125 w 6747252"/>
              <a:gd name="connsiteY6" fmla="*/ 0 h 3620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7252" h="3620355">
                <a:moveTo>
                  <a:pt x="480125" y="0"/>
                </a:moveTo>
                <a:lnTo>
                  <a:pt x="6747252" y="1313462"/>
                </a:lnTo>
                <a:lnTo>
                  <a:pt x="6355443" y="1443581"/>
                </a:lnTo>
                <a:cubicBezTo>
                  <a:pt x="5476828" y="1758684"/>
                  <a:pt x="4659690" y="2192443"/>
                  <a:pt x="4058536" y="2678500"/>
                </a:cubicBezTo>
                <a:cubicBezTo>
                  <a:pt x="2102261" y="4268418"/>
                  <a:pt x="625747" y="3626023"/>
                  <a:pt x="33178" y="2369641"/>
                </a:cubicBezTo>
                <a:lnTo>
                  <a:pt x="0" y="2290898"/>
                </a:lnTo>
                <a:lnTo>
                  <a:pt x="480125" y="0"/>
                </a:lnTo>
                <a:close/>
              </a:path>
            </a:pathLst>
          </a:custGeom>
          <a:gradFill flip="none" rotWithShape="1">
            <a:gsLst>
              <a:gs pos="100000">
                <a:schemeClr val="accent4">
                  <a:lumMod val="75000"/>
                  <a:alpha val="19000"/>
                </a:schemeClr>
              </a:gs>
              <a:gs pos="0">
                <a:schemeClr val="accent6">
                  <a:alpha val="61994"/>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243584" y="2176272"/>
            <a:ext cx="9921240" cy="1481328"/>
          </a:xfrm>
        </p:spPr>
        <p:txBody>
          <a:bodyPr anchor="b">
            <a:noAutofit/>
          </a:bodyPr>
          <a:lstStyle>
            <a:lvl1pPr algn="ctr">
              <a:defRPr sz="4800"/>
            </a:lvl1pPr>
          </a:lstStyle>
          <a:p>
            <a:r>
              <a:rPr lang="de-DE"/>
              <a:t>Mastertitelformat bearbeiten</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42611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Tree>
    <p:extLst>
      <p:ext uri="{BB962C8B-B14F-4D97-AF65-F5344CB8AC3E}">
        <p14:creationId xmlns:p14="http://schemas.microsoft.com/office/powerpoint/2010/main" val="2569340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Three Column">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C4226C42-B02E-1D4B-77B4-BF0257C6041E}"/>
              </a:ext>
            </a:extLst>
          </p:cNvPr>
          <p:cNvSpPr/>
          <p:nvPr userDrawn="1"/>
        </p:nvSpPr>
        <p:spPr>
          <a:xfrm>
            <a:off x="19485" y="0"/>
            <a:ext cx="6721146" cy="6858000"/>
          </a:xfrm>
          <a:custGeom>
            <a:avLst/>
            <a:gdLst>
              <a:gd name="connsiteX0" fmla="*/ 0 w 6721146"/>
              <a:gd name="connsiteY0" fmla="*/ 0 h 6858000"/>
              <a:gd name="connsiteX1" fmla="*/ 399503 w 6721146"/>
              <a:gd name="connsiteY1" fmla="*/ 0 h 6858000"/>
              <a:gd name="connsiteX2" fmla="*/ 395119 w 6721146"/>
              <a:gd name="connsiteY2" fmla="*/ 19864 h 6858000"/>
              <a:gd name="connsiteX3" fmla="*/ 244176 w 6721146"/>
              <a:gd name="connsiteY3" fmla="*/ 529296 h 6858000"/>
              <a:gd name="connsiteX4" fmla="*/ 993095 w 6721146"/>
              <a:gd name="connsiteY4" fmla="*/ 5197987 h 6858000"/>
              <a:gd name="connsiteX5" fmla="*/ 4989455 w 6721146"/>
              <a:gd name="connsiteY5" fmla="*/ 6468602 h 6858000"/>
              <a:gd name="connsiteX6" fmla="*/ 6648701 w 6721146"/>
              <a:gd name="connsiteY6" fmla="*/ 6787937 h 6858000"/>
              <a:gd name="connsiteX7" fmla="*/ 6721146 w 6721146"/>
              <a:gd name="connsiteY7" fmla="*/ 6858000 h 6858000"/>
              <a:gd name="connsiteX8" fmla="*/ 0 w 672114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1146" h="6858000">
                <a:moveTo>
                  <a:pt x="0" y="0"/>
                </a:moveTo>
                <a:lnTo>
                  <a:pt x="399503" y="0"/>
                </a:lnTo>
                <a:lnTo>
                  <a:pt x="395119" y="19864"/>
                </a:lnTo>
                <a:cubicBezTo>
                  <a:pt x="355531" y="180505"/>
                  <a:pt x="305509" y="350292"/>
                  <a:pt x="244176" y="529296"/>
                </a:cubicBezTo>
                <a:cubicBezTo>
                  <a:pt x="-223599" y="2697668"/>
                  <a:pt x="276778" y="4254046"/>
                  <a:pt x="993095" y="5197987"/>
                </a:cubicBezTo>
                <a:cubicBezTo>
                  <a:pt x="1709415" y="6141924"/>
                  <a:pt x="3704883" y="6653220"/>
                  <a:pt x="4989455" y="6468602"/>
                </a:cubicBezTo>
                <a:cubicBezTo>
                  <a:pt x="5774573" y="6353740"/>
                  <a:pt x="6315041" y="6502080"/>
                  <a:pt x="6648701" y="6787937"/>
                </a:cubicBezTo>
                <a:lnTo>
                  <a:pt x="6721146" y="6858000"/>
                </a:lnTo>
                <a:lnTo>
                  <a:pt x="0" y="6858000"/>
                </a:lnTo>
                <a:close/>
              </a:path>
            </a:pathLst>
          </a:custGeom>
          <a:gradFill flip="none" rotWithShape="1">
            <a:gsLst>
              <a:gs pos="73000">
                <a:schemeClr val="accent3">
                  <a:lumMod val="25000"/>
                </a:schemeClr>
              </a:gs>
              <a:gs pos="0">
                <a:schemeClr val="accent1">
                  <a:alpha val="2964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8" name="Freeform: Shape 17">
            <a:extLst>
              <a:ext uri="{FF2B5EF4-FFF2-40B4-BE49-F238E27FC236}">
                <a16:creationId xmlns:a16="http://schemas.microsoft.com/office/drawing/2014/main" id="{260C6EA0-9137-97A8-7C78-0FCD8675F1B0}"/>
              </a:ext>
            </a:extLst>
          </p:cNvPr>
          <p:cNvSpPr/>
          <p:nvPr userDrawn="1"/>
        </p:nvSpPr>
        <p:spPr>
          <a:xfrm>
            <a:off x="8497" y="7662"/>
            <a:ext cx="4591137" cy="3588767"/>
          </a:xfrm>
          <a:custGeom>
            <a:avLst/>
            <a:gdLst>
              <a:gd name="connsiteX0" fmla="*/ 0 w 4591137"/>
              <a:gd name="connsiteY0" fmla="*/ 0 h 3588767"/>
              <a:gd name="connsiteX1" fmla="*/ 4591137 w 4591137"/>
              <a:gd name="connsiteY1" fmla="*/ 0 h 3588767"/>
              <a:gd name="connsiteX2" fmla="*/ 4458037 w 4591137"/>
              <a:gd name="connsiteY2" fmla="*/ 139038 h 3588767"/>
              <a:gd name="connsiteX3" fmla="*/ 3406398 w 4591137"/>
              <a:gd name="connsiteY3" fmla="*/ 1512312 h 3588767"/>
              <a:gd name="connsiteX4" fmla="*/ 202105 w 4591137"/>
              <a:gd name="connsiteY4" fmla="*/ 3554432 h 3588767"/>
              <a:gd name="connsiteX5" fmla="*/ 0 w 4591137"/>
              <a:gd name="connsiteY5" fmla="*/ 3506319 h 358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1137" h="3588767">
                <a:moveTo>
                  <a:pt x="0" y="0"/>
                </a:moveTo>
                <a:lnTo>
                  <a:pt x="4591137" y="0"/>
                </a:lnTo>
                <a:lnTo>
                  <a:pt x="4458037" y="139038"/>
                </a:lnTo>
                <a:cubicBezTo>
                  <a:pt x="4038035" y="589101"/>
                  <a:pt x="3677988" y="1055885"/>
                  <a:pt x="3406398" y="1512312"/>
                </a:cubicBezTo>
                <a:cubicBezTo>
                  <a:pt x="2398561" y="3215836"/>
                  <a:pt x="1221089" y="3736280"/>
                  <a:pt x="202105" y="3554432"/>
                </a:cubicBezTo>
                <a:lnTo>
                  <a:pt x="0" y="3506319"/>
                </a:lnTo>
                <a:close/>
              </a:path>
            </a:pathLst>
          </a:custGeom>
          <a:gradFill flip="none" rotWithShape="1">
            <a:gsLst>
              <a:gs pos="0">
                <a:schemeClr val="accent3">
                  <a:lumMod val="25000"/>
                  <a:alpha val="55687"/>
                </a:schemeClr>
              </a:gs>
              <a:gs pos="99000">
                <a:schemeClr val="accent1">
                  <a:lumMod val="60000"/>
                  <a:lumOff val="40000"/>
                  <a:alpha val="20003"/>
                </a:schemeClr>
              </a:gs>
            </a:gsLst>
            <a:lin ang="189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24">
            <a:extLst>
              <a:ext uri="{FF2B5EF4-FFF2-40B4-BE49-F238E27FC236}">
                <a16:creationId xmlns:a16="http://schemas.microsoft.com/office/drawing/2014/main" id="{2698A246-2716-9361-4EDE-2498058A4C3A}"/>
              </a:ext>
            </a:extLst>
          </p:cNvPr>
          <p:cNvSpPr/>
          <p:nvPr userDrawn="1"/>
        </p:nvSpPr>
        <p:spPr>
          <a:xfrm>
            <a:off x="0" y="0"/>
            <a:ext cx="1893320" cy="2085274"/>
          </a:xfrm>
          <a:custGeom>
            <a:avLst/>
            <a:gdLst>
              <a:gd name="connsiteX0" fmla="*/ 0 w 1893320"/>
              <a:gd name="connsiteY0" fmla="*/ 0 h 2085274"/>
              <a:gd name="connsiteX1" fmla="*/ 1893320 w 1893320"/>
              <a:gd name="connsiteY1" fmla="*/ 0 h 2085274"/>
              <a:gd name="connsiteX2" fmla="*/ 1836420 w 1893320"/>
              <a:gd name="connsiteY2" fmla="*/ 89992 h 2085274"/>
              <a:gd name="connsiteX3" fmla="*/ 1471130 w 1893320"/>
              <a:gd name="connsiteY3" fmla="*/ 883842 h 2085274"/>
              <a:gd name="connsiteX4" fmla="*/ 90049 w 1893320"/>
              <a:gd name="connsiteY4" fmla="*/ 2071651 h 2085274"/>
              <a:gd name="connsiteX5" fmla="*/ 0 w 1893320"/>
              <a:gd name="connsiteY5" fmla="*/ 2052168 h 2085274"/>
              <a:gd name="connsiteX6" fmla="*/ 0 w 1893320"/>
              <a:gd name="connsiteY6" fmla="*/ 0 h 2085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320" h="2085274">
                <a:moveTo>
                  <a:pt x="0" y="0"/>
                </a:moveTo>
                <a:lnTo>
                  <a:pt x="1893320" y="0"/>
                </a:lnTo>
                <a:lnTo>
                  <a:pt x="1836420" y="89992"/>
                </a:lnTo>
                <a:cubicBezTo>
                  <a:pt x="1676137" y="357859"/>
                  <a:pt x="1549717" y="629674"/>
                  <a:pt x="1471130" y="883842"/>
                </a:cubicBezTo>
                <a:cubicBezTo>
                  <a:pt x="1174602" y="1851540"/>
                  <a:pt x="614067" y="2156914"/>
                  <a:pt x="90049" y="2071651"/>
                </a:cubicBezTo>
                <a:lnTo>
                  <a:pt x="0" y="2052168"/>
                </a:lnTo>
                <a:lnTo>
                  <a:pt x="0" y="0"/>
                </a:lnTo>
                <a:close/>
              </a:path>
            </a:pathLst>
          </a:custGeom>
          <a:solidFill>
            <a:schemeClr val="accent5">
              <a:lumMod val="50000"/>
              <a:alpha val="1074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F9A7DD52-C2B0-2B91-92C0-905899BB578D}"/>
              </a:ext>
            </a:extLst>
          </p:cNvPr>
          <p:cNvSpPr/>
          <p:nvPr userDrawn="1"/>
        </p:nvSpPr>
        <p:spPr>
          <a:xfrm>
            <a:off x="2" y="5262792"/>
            <a:ext cx="2809260" cy="1595208"/>
          </a:xfrm>
          <a:custGeom>
            <a:avLst/>
            <a:gdLst>
              <a:gd name="connsiteX0" fmla="*/ 0 w 2809260"/>
              <a:gd name="connsiteY0" fmla="*/ 0 h 1595208"/>
              <a:gd name="connsiteX1" fmla="*/ 101140 w 2809260"/>
              <a:gd name="connsiteY1" fmla="*/ 117015 h 1595208"/>
              <a:gd name="connsiteX2" fmla="*/ 2208849 w 2809260"/>
              <a:gd name="connsiteY2" fmla="*/ 1381471 h 1595208"/>
              <a:gd name="connsiteX3" fmla="*/ 2746965 w 2809260"/>
              <a:gd name="connsiteY3" fmla="*/ 1562268 h 1595208"/>
              <a:gd name="connsiteX4" fmla="*/ 2809260 w 2809260"/>
              <a:gd name="connsiteY4" fmla="*/ 1595208 h 1595208"/>
              <a:gd name="connsiteX5" fmla="*/ 0 w 2809260"/>
              <a:gd name="connsiteY5" fmla="*/ 1595207 h 159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9260" h="1595208">
                <a:moveTo>
                  <a:pt x="0" y="0"/>
                </a:moveTo>
                <a:lnTo>
                  <a:pt x="101140" y="117015"/>
                </a:lnTo>
                <a:cubicBezTo>
                  <a:pt x="653434" y="714877"/>
                  <a:pt x="1509442" y="1220329"/>
                  <a:pt x="2208849" y="1381471"/>
                </a:cubicBezTo>
                <a:cubicBezTo>
                  <a:pt x="2416303" y="1428716"/>
                  <a:pt x="2594874" y="1490011"/>
                  <a:pt x="2746965" y="1562268"/>
                </a:cubicBezTo>
                <a:lnTo>
                  <a:pt x="2809260" y="1595208"/>
                </a:lnTo>
                <a:lnTo>
                  <a:pt x="0" y="1595207"/>
                </a:lnTo>
                <a:close/>
              </a:path>
            </a:pathLst>
          </a:custGeom>
          <a:gradFill flip="none" rotWithShape="1">
            <a:gsLst>
              <a:gs pos="98000">
                <a:schemeClr val="accent5">
                  <a:lumMod val="50000"/>
                  <a:alpha val="67000"/>
                </a:schemeClr>
              </a:gs>
              <a:gs pos="0">
                <a:schemeClr val="accent6">
                  <a:alpha val="45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Freeform 29">
            <a:extLst>
              <a:ext uri="{FF2B5EF4-FFF2-40B4-BE49-F238E27FC236}">
                <a16:creationId xmlns:a16="http://schemas.microsoft.com/office/drawing/2014/main" id="{73541AB3-4000-4259-4112-06DA0F0728A5}"/>
              </a:ext>
            </a:extLst>
          </p:cNvPr>
          <p:cNvSpPr/>
          <p:nvPr userDrawn="1"/>
        </p:nvSpPr>
        <p:spPr>
          <a:xfrm>
            <a:off x="10193397" y="2730129"/>
            <a:ext cx="1979119" cy="4127871"/>
          </a:xfrm>
          <a:custGeom>
            <a:avLst/>
            <a:gdLst>
              <a:gd name="connsiteX0" fmla="*/ 1979119 w 1979119"/>
              <a:gd name="connsiteY0" fmla="*/ 0 h 4127871"/>
              <a:gd name="connsiteX1" fmla="*/ 1979119 w 1979119"/>
              <a:gd name="connsiteY1" fmla="*/ 4127871 h 4127871"/>
              <a:gd name="connsiteX2" fmla="*/ 0 w 1979119"/>
              <a:gd name="connsiteY2" fmla="*/ 4127871 h 4127871"/>
              <a:gd name="connsiteX3" fmla="*/ 113381 w 1979119"/>
              <a:gd name="connsiteY3" fmla="*/ 3939685 h 4127871"/>
              <a:gd name="connsiteX4" fmla="*/ 893390 w 1979119"/>
              <a:gd name="connsiteY4" fmla="*/ 1926136 h 4127871"/>
              <a:gd name="connsiteX5" fmla="*/ 1827429 w 1979119"/>
              <a:gd name="connsiteY5" fmla="*/ 103152 h 4127871"/>
              <a:gd name="connsiteX6" fmla="*/ 1979119 w 1979119"/>
              <a:gd name="connsiteY6" fmla="*/ 0 h 412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9119" h="4127871">
                <a:moveTo>
                  <a:pt x="1979119" y="0"/>
                </a:moveTo>
                <a:lnTo>
                  <a:pt x="1979119" y="4127871"/>
                </a:lnTo>
                <a:lnTo>
                  <a:pt x="0" y="4127871"/>
                </a:lnTo>
                <a:lnTo>
                  <a:pt x="113381" y="3939685"/>
                </a:lnTo>
                <a:cubicBezTo>
                  <a:pt x="496433" y="3268400"/>
                  <a:pt x="776925" y="2555572"/>
                  <a:pt x="893390" y="1926136"/>
                </a:cubicBezTo>
                <a:cubicBezTo>
                  <a:pt x="1059875" y="1013485"/>
                  <a:pt x="1404160" y="429246"/>
                  <a:pt x="1827429" y="103152"/>
                </a:cubicBezTo>
                <a:lnTo>
                  <a:pt x="1979119" y="0"/>
                </a:lnTo>
                <a:close/>
              </a:path>
            </a:pathLst>
          </a:custGeom>
          <a:gradFill>
            <a:gsLst>
              <a:gs pos="83000">
                <a:schemeClr val="accent5">
                  <a:lumMod val="58000"/>
                  <a:alpha val="35019"/>
                </a:schemeClr>
              </a:gs>
              <a:gs pos="0">
                <a:schemeClr val="accent6">
                  <a:lumMod val="89923"/>
                  <a:lumOff val="10077"/>
                  <a:alpha val="3555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de-DE"/>
              <a:t>Mastertitelformat bearbeiten</a:t>
            </a:r>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754880"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754880"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‹Nr.›</a:t>
            </a:fld>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cxnSp>
        <p:nvCxnSpPr>
          <p:cNvPr id="21" name="Straight Connector 20">
            <a:extLst>
              <a:ext uri="{FF2B5EF4-FFF2-40B4-BE49-F238E27FC236}">
                <a16:creationId xmlns:a16="http://schemas.microsoft.com/office/drawing/2014/main" id="{DC963910-7C6F-7474-84FF-C53D235027B8}"/>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4">
            <a:extLst>
              <a:ext uri="{FF2B5EF4-FFF2-40B4-BE49-F238E27FC236}">
                <a16:creationId xmlns:a16="http://schemas.microsoft.com/office/drawing/2014/main" id="{43CEC7BC-C46D-D3AD-22D8-8737322B7E20}"/>
              </a:ext>
            </a:extLst>
          </p:cNvPr>
          <p:cNvSpPr>
            <a:spLocks noGrp="1"/>
          </p:cNvSpPr>
          <p:nvPr>
            <p:ph type="body" sz="quarter" idx="13"/>
          </p:nvPr>
        </p:nvSpPr>
        <p:spPr>
          <a:xfrm>
            <a:off x="7973568" y="2185416"/>
            <a:ext cx="2953512"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25" name="Content Placeholder 5">
            <a:extLst>
              <a:ext uri="{FF2B5EF4-FFF2-40B4-BE49-F238E27FC236}">
                <a16:creationId xmlns:a16="http://schemas.microsoft.com/office/drawing/2014/main" id="{658FA801-D400-D7FB-6241-4A41BBAAA0D1}"/>
              </a:ext>
            </a:extLst>
          </p:cNvPr>
          <p:cNvSpPr>
            <a:spLocks noGrp="1"/>
          </p:cNvSpPr>
          <p:nvPr>
            <p:ph sz="quarter" idx="14"/>
          </p:nvPr>
        </p:nvSpPr>
        <p:spPr>
          <a:xfrm>
            <a:off x="7973568" y="2743200"/>
            <a:ext cx="2953512"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50339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832104"/>
            <a:ext cx="8878824" cy="1069848"/>
          </a:xfrm>
        </p:spPr>
        <p:txBody>
          <a:bodyPr anchor="b"/>
          <a:lstStyle>
            <a:lvl1pPr algn="ctr">
              <a:defRPr/>
            </a:lvl1pPr>
          </a:lstStyle>
          <a:p>
            <a:r>
              <a:rPr lang="de-DE"/>
              <a:t>Mastertitelformat bearbeiten</a:t>
            </a:r>
            <a:endParaRPr lang="en-US" dirty="0"/>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‹Nr.›</a:t>
            </a:fld>
            <a:endParaRPr lang="en-US" dirty="0"/>
          </a:p>
        </p:txBody>
      </p:sp>
      <p:sp>
        <p:nvSpPr>
          <p:cNvPr id="5" name="Oval 4">
            <a:extLst>
              <a:ext uri="{FF2B5EF4-FFF2-40B4-BE49-F238E27FC236}">
                <a16:creationId xmlns:a16="http://schemas.microsoft.com/office/drawing/2014/main" id="{31740CAD-6CDA-9014-8875-BCECEECE0522}"/>
              </a:ext>
            </a:extLst>
          </p:cNvPr>
          <p:cNvSpPr/>
          <p:nvPr userDrawn="1"/>
        </p:nvSpPr>
        <p:spPr>
          <a:xfrm flipH="1">
            <a:off x="3791017" y="2349814"/>
            <a:ext cx="2058045" cy="205804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E536D1-EF07-9062-CA32-986876ED933F}"/>
              </a:ext>
            </a:extLst>
          </p:cNvPr>
          <p:cNvSpPr/>
          <p:nvPr userDrawn="1"/>
        </p:nvSpPr>
        <p:spPr>
          <a:xfrm flipH="1">
            <a:off x="8929767" y="2349814"/>
            <a:ext cx="2058045" cy="205804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D09D35C-DD66-8B6A-98FE-003262BBE72D}"/>
              </a:ext>
            </a:extLst>
          </p:cNvPr>
          <p:cNvSpPr/>
          <p:nvPr userDrawn="1"/>
        </p:nvSpPr>
        <p:spPr>
          <a:xfrm flipH="1">
            <a:off x="6342947" y="2349814"/>
            <a:ext cx="2058045" cy="205804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0E263D2-96A8-9EB3-2175-1DB2FD5CB609}"/>
              </a:ext>
            </a:extLst>
          </p:cNvPr>
          <p:cNvSpPr/>
          <p:nvPr userDrawn="1"/>
        </p:nvSpPr>
        <p:spPr>
          <a:xfrm flipH="1">
            <a:off x="1247942" y="2349814"/>
            <a:ext cx="2058045" cy="205804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042524"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de-DE"/>
              <a:t>Mastertextformat bearbeiten</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042524" y="4879877"/>
            <a:ext cx="2468880" cy="274638"/>
          </a:xfrm>
        </p:spPr>
        <p:txBody>
          <a:bodyPr anchor="t"/>
          <a:lstStyle>
            <a:lvl1pPr marL="0" indent="0" algn="ctr">
              <a:lnSpc>
                <a:spcPct val="100000"/>
              </a:lnSpc>
              <a:spcBef>
                <a:spcPts val="0"/>
              </a:spcBef>
              <a:buNone/>
              <a:defRPr sz="1600" spc="0" baseline="0"/>
            </a:lvl1pPr>
          </a:lstStyle>
          <a:p>
            <a:pPr lvl="0"/>
            <a:r>
              <a:rPr lang="de-DE"/>
              <a:t>Mastertextformat bearbeiten</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62712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de-DE"/>
              <a:t>Mastertextformat bearbeiten</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627120" y="4879877"/>
            <a:ext cx="2468880" cy="274638"/>
          </a:xfrm>
        </p:spPr>
        <p:txBody>
          <a:bodyPr anchor="t"/>
          <a:lstStyle>
            <a:lvl1pPr marL="0" indent="0" algn="ctr">
              <a:lnSpc>
                <a:spcPct val="100000"/>
              </a:lnSpc>
              <a:spcBef>
                <a:spcPts val="0"/>
              </a:spcBef>
              <a:buNone/>
              <a:defRPr sz="1600" spc="0" baseline="0"/>
            </a:lvl1pPr>
          </a:lstStyle>
          <a:p>
            <a:pPr lvl="0"/>
            <a:r>
              <a:rPr lang="de-DE"/>
              <a:t>Mastertextformat bearbeiten</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096000"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de-DE"/>
              <a:t>Mastertextformat bearbeiten</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096000" y="4879877"/>
            <a:ext cx="2468880" cy="274638"/>
          </a:xfrm>
        </p:spPr>
        <p:txBody>
          <a:bodyPr anchor="t"/>
          <a:lstStyle>
            <a:lvl1pPr marL="0" indent="0" algn="ctr">
              <a:lnSpc>
                <a:spcPct val="100000"/>
              </a:lnSpc>
              <a:spcBef>
                <a:spcPts val="0"/>
              </a:spcBef>
              <a:buNone/>
              <a:defRPr sz="1600" spc="0" baseline="0"/>
            </a:lvl1pPr>
          </a:lstStyle>
          <a:p>
            <a:pPr lvl="0"/>
            <a:r>
              <a:rPr lang="de-DE"/>
              <a:t>Mastertextformat bearbeiten</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24349" y="4508648"/>
            <a:ext cx="2468880" cy="365760"/>
          </a:xfrm>
        </p:spPr>
        <p:txBody>
          <a:bodyPr lIns="0" tIns="0" rIns="0" bIns="0" anchor="t"/>
          <a:lstStyle>
            <a:lvl1pPr marL="0" indent="0" algn="ctr">
              <a:lnSpc>
                <a:spcPct val="100000"/>
              </a:lnSpc>
              <a:spcBef>
                <a:spcPts val="0"/>
              </a:spcBef>
              <a:buNone/>
              <a:defRPr sz="2000" b="1" spc="0" baseline="0">
                <a:latin typeface="+mj-lt"/>
              </a:defRPr>
            </a:lvl1pPr>
          </a:lstStyle>
          <a:p>
            <a:pPr lvl="0"/>
            <a:r>
              <a:rPr lang="de-DE"/>
              <a:t>Mastertextformat bearbeiten</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24349" y="4879877"/>
            <a:ext cx="2468880" cy="274638"/>
          </a:xfrm>
        </p:spPr>
        <p:txBody>
          <a:bodyPr anchor="t"/>
          <a:lstStyle>
            <a:lvl1pPr marL="0" indent="0" algn="ctr">
              <a:lnSpc>
                <a:spcPct val="100000"/>
              </a:lnSpc>
              <a:spcBef>
                <a:spcPts val="0"/>
              </a:spcBef>
              <a:buNone/>
              <a:defRPr sz="1600" spc="0" baseline="0"/>
            </a:lvl1pPr>
          </a:lstStyle>
          <a:p>
            <a:pPr lvl="0"/>
            <a:r>
              <a:rPr lang="de-DE"/>
              <a:t>Mastertextformat bearbeiten</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399285" y="2505584"/>
            <a:ext cx="1746504" cy="1746504"/>
          </a:xfrm>
          <a:prstGeom prst="ellipse">
            <a:avLst/>
          </a:prstGeom>
        </p:spPr>
        <p:txBody>
          <a:bodyPr anchor="ctr"/>
          <a:lstStyle>
            <a:lvl1pPr marL="0" indent="0" algn="ctr">
              <a:buNone/>
              <a:defRPr sz="1100"/>
            </a:lvl1pPr>
          </a:lstStyle>
          <a:p>
            <a:r>
              <a:rPr lang="de-DE"/>
              <a:t>Bild durch Klicken auf Symbol hinzufügen</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3946787" y="2505584"/>
            <a:ext cx="1746504" cy="1746504"/>
          </a:xfrm>
          <a:prstGeom prst="ellipse">
            <a:avLst/>
          </a:prstGeom>
        </p:spPr>
        <p:txBody>
          <a:bodyPr anchor="ctr"/>
          <a:lstStyle>
            <a:lvl1pPr marL="0" indent="0" algn="ctr">
              <a:buNone/>
              <a:defRPr sz="1100"/>
            </a:lvl1pPr>
          </a:lstStyle>
          <a:p>
            <a:r>
              <a:rPr lang="de-DE"/>
              <a:t>Bild durch Klicken auf Symbol hinzufügen</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498717" y="2505584"/>
            <a:ext cx="1746504" cy="1746504"/>
          </a:xfrm>
          <a:prstGeom prst="ellipse">
            <a:avLst/>
          </a:prstGeom>
        </p:spPr>
        <p:txBody>
          <a:bodyPr anchor="ctr"/>
          <a:lstStyle>
            <a:lvl1pPr marL="0" indent="0" algn="ctr">
              <a:buNone/>
              <a:defRPr sz="1100"/>
            </a:lvl1pPr>
          </a:lstStyle>
          <a:p>
            <a:r>
              <a:rPr lang="de-DE"/>
              <a:t>Bild durch Klicken auf Symbol hinzufügen</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085537" y="2505584"/>
            <a:ext cx="1746504" cy="1746504"/>
          </a:xfrm>
          <a:prstGeom prst="ellipse">
            <a:avLst/>
          </a:prstGeom>
        </p:spPr>
        <p:txBody>
          <a:bodyPr anchor="ctr"/>
          <a:lstStyle>
            <a:lvl1pPr marL="0" indent="0" algn="ctr">
              <a:buNone/>
              <a:defRPr sz="1100"/>
            </a:lvl1pPr>
          </a:lstStyle>
          <a:p>
            <a:r>
              <a:rPr lang="de-DE"/>
              <a:t>Bild durch Klicken auf Symbol hinzufügen</a:t>
            </a:r>
            <a:endParaRPr lang="en-US" dirty="0"/>
          </a:p>
        </p:txBody>
      </p:sp>
    </p:spTree>
    <p:extLst>
      <p:ext uri="{BB962C8B-B14F-4D97-AF65-F5344CB8AC3E}">
        <p14:creationId xmlns:p14="http://schemas.microsoft.com/office/powerpoint/2010/main" val="3784201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3CF1AC86-4E83-EED8-9FB5-635710111D45}"/>
              </a:ext>
            </a:extLst>
          </p:cNvPr>
          <p:cNvSpPr/>
          <p:nvPr userDrawn="1"/>
        </p:nvSpPr>
        <p:spPr>
          <a:xfrm flipH="1">
            <a:off x="1704107" y="4055522"/>
            <a:ext cx="1231495" cy="1231495"/>
          </a:xfrm>
          <a:prstGeom prst="ellipse">
            <a:avLst/>
          </a:prstGeom>
          <a:gradFill flip="none" rotWithShape="1">
            <a:gsLst>
              <a:gs pos="18000">
                <a:schemeClr val="accent3"/>
              </a:gs>
              <a:gs pos="52000">
                <a:schemeClr val="accent5">
                  <a:alpha val="69515"/>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3E890B-5D84-F4A6-E963-051A1C52577D}"/>
              </a:ext>
            </a:extLst>
          </p:cNvPr>
          <p:cNvSpPr/>
          <p:nvPr userDrawn="1"/>
        </p:nvSpPr>
        <p:spPr>
          <a:xfrm flipH="1">
            <a:off x="4228381" y="1853643"/>
            <a:ext cx="1231495" cy="1231495"/>
          </a:xfrm>
          <a:prstGeom prst="ellipse">
            <a:avLst/>
          </a:prstGeom>
          <a:gradFill flip="none" rotWithShape="1">
            <a:gsLst>
              <a:gs pos="18000">
                <a:schemeClr val="accent3"/>
              </a:gs>
              <a:gs pos="52000">
                <a:schemeClr val="accent5">
                  <a:alpha val="69515"/>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A321B0B-6EF1-E460-8E13-3BBE774FA148}"/>
              </a:ext>
            </a:extLst>
          </p:cNvPr>
          <p:cNvSpPr/>
          <p:nvPr userDrawn="1"/>
        </p:nvSpPr>
        <p:spPr>
          <a:xfrm flipH="1">
            <a:off x="6752655" y="4055275"/>
            <a:ext cx="1231495" cy="1231495"/>
          </a:xfrm>
          <a:prstGeom prst="ellipse">
            <a:avLst/>
          </a:prstGeom>
          <a:gradFill flip="none" rotWithShape="1">
            <a:gsLst>
              <a:gs pos="18000">
                <a:schemeClr val="accent3"/>
              </a:gs>
              <a:gs pos="52000">
                <a:schemeClr val="accent5">
                  <a:alpha val="69515"/>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98AB146-30D1-CD59-5D88-5097CF8561D1}"/>
              </a:ext>
            </a:extLst>
          </p:cNvPr>
          <p:cNvSpPr/>
          <p:nvPr userDrawn="1"/>
        </p:nvSpPr>
        <p:spPr>
          <a:xfrm flipH="1">
            <a:off x="9280950" y="4066155"/>
            <a:ext cx="1231495" cy="1231495"/>
          </a:xfrm>
          <a:prstGeom prst="ellipse">
            <a:avLst/>
          </a:prstGeom>
          <a:gradFill flip="none" rotWithShape="1">
            <a:gsLst>
              <a:gs pos="0">
                <a:schemeClr val="accent1"/>
              </a:gs>
              <a:gs pos="77000">
                <a:schemeClr val="accent6">
                  <a:alpha val="69284"/>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FE52614-CC2D-3550-FDBA-9D7D76ED0F72}"/>
              </a:ext>
            </a:extLst>
          </p:cNvPr>
          <p:cNvSpPr/>
          <p:nvPr userDrawn="1"/>
        </p:nvSpPr>
        <p:spPr>
          <a:xfrm flipH="1">
            <a:off x="4228381" y="4056366"/>
            <a:ext cx="1231495" cy="1231495"/>
          </a:xfrm>
          <a:prstGeom prst="ellipse">
            <a:avLst/>
          </a:prstGeom>
          <a:gradFill flip="none" rotWithShape="1">
            <a:gsLst>
              <a:gs pos="0">
                <a:schemeClr val="accent1"/>
              </a:gs>
              <a:gs pos="77000">
                <a:schemeClr val="accent6">
                  <a:alpha val="69284"/>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19BEA3C-B965-CC70-315C-7C531CD7AA4A}"/>
              </a:ext>
            </a:extLst>
          </p:cNvPr>
          <p:cNvSpPr/>
          <p:nvPr userDrawn="1"/>
        </p:nvSpPr>
        <p:spPr>
          <a:xfrm flipH="1">
            <a:off x="9276929" y="1861862"/>
            <a:ext cx="1231495" cy="1231495"/>
          </a:xfrm>
          <a:prstGeom prst="ellipse">
            <a:avLst/>
          </a:prstGeom>
          <a:gradFill flip="none" rotWithShape="1">
            <a:gsLst>
              <a:gs pos="18000">
                <a:schemeClr val="accent3"/>
              </a:gs>
              <a:gs pos="52000">
                <a:schemeClr val="accent5">
                  <a:alpha val="69515"/>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BCCE6E9-C40E-A684-457C-F08C974BD59F}"/>
              </a:ext>
            </a:extLst>
          </p:cNvPr>
          <p:cNvSpPr/>
          <p:nvPr userDrawn="1"/>
        </p:nvSpPr>
        <p:spPr>
          <a:xfrm flipH="1">
            <a:off x="6752655" y="1855810"/>
            <a:ext cx="1231495" cy="1231495"/>
          </a:xfrm>
          <a:prstGeom prst="ellipse">
            <a:avLst/>
          </a:prstGeom>
          <a:gradFill flip="none" rotWithShape="1">
            <a:gsLst>
              <a:gs pos="0">
                <a:schemeClr val="accent1"/>
              </a:gs>
              <a:gs pos="77000">
                <a:schemeClr val="accent6">
                  <a:alpha val="69284"/>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9B5F0D0-ABA3-5B0F-77C9-C5B64A613F84}"/>
              </a:ext>
            </a:extLst>
          </p:cNvPr>
          <p:cNvSpPr/>
          <p:nvPr userDrawn="1"/>
        </p:nvSpPr>
        <p:spPr>
          <a:xfrm flipH="1">
            <a:off x="1692043" y="1846020"/>
            <a:ext cx="1231495" cy="1231495"/>
          </a:xfrm>
          <a:prstGeom prst="ellipse">
            <a:avLst/>
          </a:prstGeom>
          <a:gradFill>
            <a:gsLst>
              <a:gs pos="0">
                <a:schemeClr val="accent1"/>
              </a:gs>
              <a:gs pos="77000">
                <a:schemeClr val="accent6">
                  <a:alpha val="69284"/>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515CD9-7B09-FB25-0368-96365B9DD51C}"/>
              </a:ext>
            </a:extLst>
          </p:cNvPr>
          <p:cNvSpPr>
            <a:spLocks noGrp="1"/>
          </p:cNvSpPr>
          <p:nvPr>
            <p:ph type="title"/>
          </p:nvPr>
        </p:nvSpPr>
        <p:spPr>
          <a:xfrm>
            <a:off x="1656588" y="338328"/>
            <a:ext cx="8878824" cy="1069848"/>
          </a:xfrm>
        </p:spPr>
        <p:txBody>
          <a:bodyPr anchor="b"/>
          <a:lstStyle>
            <a:lvl1pPr algn="ctr">
              <a:defRPr/>
            </a:lvl1pPr>
          </a:lstStyle>
          <a:p>
            <a:r>
              <a:rPr lang="de-DE"/>
              <a:t>Mastertitelformat bearbeiten</a:t>
            </a:r>
            <a:endParaRPr lang="en-US"/>
          </a:p>
        </p:txBody>
      </p:sp>
      <p:sp>
        <p:nvSpPr>
          <p:cNvPr id="3" name="Footer Placeholder 2">
            <a:extLst>
              <a:ext uri="{FF2B5EF4-FFF2-40B4-BE49-F238E27FC236}">
                <a16:creationId xmlns:a16="http://schemas.microsoft.com/office/drawing/2014/main" id="{6DC6BE5A-F1AC-214F-638D-C6C21E51BFB2}"/>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0AB127D4-BE09-1C43-0562-195F20C8A05C}"/>
              </a:ext>
            </a:extLst>
          </p:cNvPr>
          <p:cNvSpPr>
            <a:spLocks noGrp="1"/>
          </p:cNvSpPr>
          <p:nvPr>
            <p:ph type="sldNum" sz="quarter" idx="11"/>
          </p:nvPr>
        </p:nvSpPr>
        <p:spPr/>
        <p:txBody>
          <a:bodyPr/>
          <a:lstStyle/>
          <a:p>
            <a:fld id="{294A09A9-5501-47C1-A89A-A340965A2BE2}" type="slidenum">
              <a:rPr lang="en-US" smtClean="0"/>
              <a:pPr/>
              <a:t>‹Nr.›</a:t>
            </a:fld>
            <a:endParaRPr lang="en-US" dirty="0"/>
          </a:p>
        </p:txBody>
      </p:sp>
      <p:sp>
        <p:nvSpPr>
          <p:cNvPr id="12" name="Text Placeholder 11">
            <a:extLst>
              <a:ext uri="{FF2B5EF4-FFF2-40B4-BE49-F238E27FC236}">
                <a16:creationId xmlns:a16="http://schemas.microsoft.com/office/drawing/2014/main" id="{8B3517CD-F786-4206-2455-E4C3BD987425}"/>
              </a:ext>
            </a:extLst>
          </p:cNvPr>
          <p:cNvSpPr>
            <a:spLocks noGrp="1"/>
          </p:cNvSpPr>
          <p:nvPr>
            <p:ph type="body" sz="quarter" idx="12"/>
          </p:nvPr>
        </p:nvSpPr>
        <p:spPr>
          <a:xfrm>
            <a:off x="1176854"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de-DE"/>
              <a:t>Mastertextformat bearbeiten</a:t>
            </a:r>
          </a:p>
        </p:txBody>
      </p:sp>
      <p:sp>
        <p:nvSpPr>
          <p:cNvPr id="13" name="Text Placeholder 11">
            <a:extLst>
              <a:ext uri="{FF2B5EF4-FFF2-40B4-BE49-F238E27FC236}">
                <a16:creationId xmlns:a16="http://schemas.microsoft.com/office/drawing/2014/main" id="{9978C389-1D90-6CEB-1D34-D69BF78983F7}"/>
              </a:ext>
            </a:extLst>
          </p:cNvPr>
          <p:cNvSpPr>
            <a:spLocks noGrp="1"/>
          </p:cNvSpPr>
          <p:nvPr>
            <p:ph type="body" sz="quarter" idx="13"/>
          </p:nvPr>
        </p:nvSpPr>
        <p:spPr>
          <a:xfrm>
            <a:off x="1176854" y="3447288"/>
            <a:ext cx="2286000" cy="265176"/>
          </a:xfrm>
        </p:spPr>
        <p:txBody>
          <a:bodyPr anchor="ctr"/>
          <a:lstStyle>
            <a:lvl1pPr marL="0" indent="0" algn="ctr">
              <a:lnSpc>
                <a:spcPct val="100000"/>
              </a:lnSpc>
              <a:spcBef>
                <a:spcPts val="0"/>
              </a:spcBef>
              <a:buNone/>
              <a:defRPr sz="1400" spc="20" baseline="0"/>
            </a:lvl1pPr>
          </a:lstStyle>
          <a:p>
            <a:pPr lvl="0"/>
            <a:r>
              <a:rPr lang="de-DE"/>
              <a:t>Mastertextformat bearbeiten</a:t>
            </a:r>
          </a:p>
        </p:txBody>
      </p:sp>
      <p:sp>
        <p:nvSpPr>
          <p:cNvPr id="14" name="Text Placeholder 11">
            <a:extLst>
              <a:ext uri="{FF2B5EF4-FFF2-40B4-BE49-F238E27FC236}">
                <a16:creationId xmlns:a16="http://schemas.microsoft.com/office/drawing/2014/main" id="{12B5D758-2B43-B448-79C9-1F09317F866C}"/>
              </a:ext>
            </a:extLst>
          </p:cNvPr>
          <p:cNvSpPr>
            <a:spLocks noGrp="1"/>
          </p:cNvSpPr>
          <p:nvPr>
            <p:ph type="body" sz="quarter" idx="14"/>
          </p:nvPr>
        </p:nvSpPr>
        <p:spPr>
          <a:xfrm>
            <a:off x="3701128"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de-DE"/>
              <a:t>Mastertextformat bearbeiten</a:t>
            </a:r>
          </a:p>
        </p:txBody>
      </p:sp>
      <p:sp>
        <p:nvSpPr>
          <p:cNvPr id="15" name="Text Placeholder 11">
            <a:extLst>
              <a:ext uri="{FF2B5EF4-FFF2-40B4-BE49-F238E27FC236}">
                <a16:creationId xmlns:a16="http://schemas.microsoft.com/office/drawing/2014/main" id="{65404FC1-F068-1D2B-A3D6-59F44099DD2D}"/>
              </a:ext>
            </a:extLst>
          </p:cNvPr>
          <p:cNvSpPr>
            <a:spLocks noGrp="1"/>
          </p:cNvSpPr>
          <p:nvPr>
            <p:ph type="body" sz="quarter" idx="15"/>
          </p:nvPr>
        </p:nvSpPr>
        <p:spPr>
          <a:xfrm>
            <a:off x="3701128" y="3447288"/>
            <a:ext cx="2286000" cy="265176"/>
          </a:xfrm>
        </p:spPr>
        <p:txBody>
          <a:bodyPr anchor="ctr"/>
          <a:lstStyle>
            <a:lvl1pPr marL="0" indent="0" algn="ctr">
              <a:lnSpc>
                <a:spcPct val="100000"/>
              </a:lnSpc>
              <a:spcBef>
                <a:spcPts val="0"/>
              </a:spcBef>
              <a:buNone/>
              <a:defRPr sz="1400" spc="20" baseline="0"/>
            </a:lvl1pPr>
          </a:lstStyle>
          <a:p>
            <a:pPr lvl="0"/>
            <a:r>
              <a:rPr lang="de-DE"/>
              <a:t>Mastertextformat bearbeiten</a:t>
            </a:r>
          </a:p>
        </p:txBody>
      </p:sp>
      <p:sp>
        <p:nvSpPr>
          <p:cNvPr id="16" name="Text Placeholder 11">
            <a:extLst>
              <a:ext uri="{FF2B5EF4-FFF2-40B4-BE49-F238E27FC236}">
                <a16:creationId xmlns:a16="http://schemas.microsoft.com/office/drawing/2014/main" id="{5F0B1C4A-F0AC-3974-6F79-9CCF799976B3}"/>
              </a:ext>
            </a:extLst>
          </p:cNvPr>
          <p:cNvSpPr>
            <a:spLocks noGrp="1"/>
          </p:cNvSpPr>
          <p:nvPr>
            <p:ph type="body" sz="quarter" idx="16"/>
          </p:nvPr>
        </p:nvSpPr>
        <p:spPr>
          <a:xfrm>
            <a:off x="6225402"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de-DE"/>
              <a:t>Mastertextformat bearbeiten</a:t>
            </a:r>
          </a:p>
        </p:txBody>
      </p:sp>
      <p:sp>
        <p:nvSpPr>
          <p:cNvPr id="17" name="Text Placeholder 11">
            <a:extLst>
              <a:ext uri="{FF2B5EF4-FFF2-40B4-BE49-F238E27FC236}">
                <a16:creationId xmlns:a16="http://schemas.microsoft.com/office/drawing/2014/main" id="{5C12C91B-3BBC-019A-22DF-DF71A287D58E}"/>
              </a:ext>
            </a:extLst>
          </p:cNvPr>
          <p:cNvSpPr>
            <a:spLocks noGrp="1"/>
          </p:cNvSpPr>
          <p:nvPr>
            <p:ph type="body" sz="quarter" idx="17"/>
          </p:nvPr>
        </p:nvSpPr>
        <p:spPr>
          <a:xfrm>
            <a:off x="6225402" y="3447288"/>
            <a:ext cx="2286000" cy="265176"/>
          </a:xfrm>
        </p:spPr>
        <p:txBody>
          <a:bodyPr anchor="ctr"/>
          <a:lstStyle>
            <a:lvl1pPr marL="0" indent="0" algn="ctr">
              <a:lnSpc>
                <a:spcPct val="100000"/>
              </a:lnSpc>
              <a:spcBef>
                <a:spcPts val="0"/>
              </a:spcBef>
              <a:buNone/>
              <a:defRPr sz="1400" spc="20" baseline="0"/>
            </a:lvl1pPr>
          </a:lstStyle>
          <a:p>
            <a:pPr lvl="0"/>
            <a:r>
              <a:rPr lang="de-DE"/>
              <a:t>Mastertextformat bearbeiten</a:t>
            </a:r>
          </a:p>
        </p:txBody>
      </p:sp>
      <p:sp>
        <p:nvSpPr>
          <p:cNvPr id="18" name="Text Placeholder 11">
            <a:extLst>
              <a:ext uri="{FF2B5EF4-FFF2-40B4-BE49-F238E27FC236}">
                <a16:creationId xmlns:a16="http://schemas.microsoft.com/office/drawing/2014/main" id="{BB3FD4C7-50B9-E37D-A077-B15D8C6DB9A4}"/>
              </a:ext>
            </a:extLst>
          </p:cNvPr>
          <p:cNvSpPr>
            <a:spLocks noGrp="1"/>
          </p:cNvSpPr>
          <p:nvPr>
            <p:ph type="body" sz="quarter" idx="18"/>
          </p:nvPr>
        </p:nvSpPr>
        <p:spPr>
          <a:xfrm>
            <a:off x="8749676" y="3209544"/>
            <a:ext cx="2286000" cy="182880"/>
          </a:xfrm>
        </p:spPr>
        <p:txBody>
          <a:bodyPr anchor="ctr"/>
          <a:lstStyle>
            <a:lvl1pPr marL="0" indent="0" algn="ctr">
              <a:lnSpc>
                <a:spcPct val="100000"/>
              </a:lnSpc>
              <a:spcBef>
                <a:spcPts val="0"/>
              </a:spcBef>
              <a:buNone/>
              <a:defRPr sz="1600" b="1" spc="20" baseline="0">
                <a:latin typeface="+mj-lt"/>
              </a:defRPr>
            </a:lvl1pPr>
          </a:lstStyle>
          <a:p>
            <a:pPr lvl="0"/>
            <a:r>
              <a:rPr lang="de-DE"/>
              <a:t>Mastertextformat bearbeiten</a:t>
            </a:r>
          </a:p>
        </p:txBody>
      </p:sp>
      <p:sp>
        <p:nvSpPr>
          <p:cNvPr id="19" name="Text Placeholder 11">
            <a:extLst>
              <a:ext uri="{FF2B5EF4-FFF2-40B4-BE49-F238E27FC236}">
                <a16:creationId xmlns:a16="http://schemas.microsoft.com/office/drawing/2014/main" id="{486092F0-1D91-8C7F-EEFE-A7D79FF89C19}"/>
              </a:ext>
            </a:extLst>
          </p:cNvPr>
          <p:cNvSpPr>
            <a:spLocks noGrp="1"/>
          </p:cNvSpPr>
          <p:nvPr>
            <p:ph type="body" sz="quarter" idx="19"/>
          </p:nvPr>
        </p:nvSpPr>
        <p:spPr>
          <a:xfrm>
            <a:off x="8749676" y="3447288"/>
            <a:ext cx="2286000" cy="265176"/>
          </a:xfrm>
        </p:spPr>
        <p:txBody>
          <a:bodyPr anchor="ctr"/>
          <a:lstStyle>
            <a:lvl1pPr marL="0" indent="0" algn="ctr">
              <a:lnSpc>
                <a:spcPct val="100000"/>
              </a:lnSpc>
              <a:spcBef>
                <a:spcPts val="0"/>
              </a:spcBef>
              <a:buNone/>
              <a:defRPr sz="1400" spc="20" baseline="0"/>
            </a:lvl1pPr>
          </a:lstStyle>
          <a:p>
            <a:pPr lvl="0"/>
            <a:r>
              <a:rPr lang="de-DE"/>
              <a:t>Mastertextformat bearbeiten</a:t>
            </a:r>
          </a:p>
        </p:txBody>
      </p:sp>
      <p:sp>
        <p:nvSpPr>
          <p:cNvPr id="21" name="Picture Placeholder 20">
            <a:extLst>
              <a:ext uri="{FF2B5EF4-FFF2-40B4-BE49-F238E27FC236}">
                <a16:creationId xmlns:a16="http://schemas.microsoft.com/office/drawing/2014/main" id="{8D38BBA9-DB40-81D9-4D13-4351576F9FD3}"/>
              </a:ext>
            </a:extLst>
          </p:cNvPr>
          <p:cNvSpPr>
            <a:spLocks noGrp="1"/>
          </p:cNvSpPr>
          <p:nvPr>
            <p:ph type="pic" sz="quarter" idx="20"/>
          </p:nvPr>
        </p:nvSpPr>
        <p:spPr>
          <a:xfrm>
            <a:off x="1782010" y="1935987"/>
            <a:ext cx="1051560" cy="1051560"/>
          </a:xfrm>
          <a:prstGeom prst="ellipse">
            <a:avLst/>
          </a:prstGeom>
        </p:spPr>
        <p:txBody>
          <a:bodyPr anchor="ctr"/>
          <a:lstStyle>
            <a:lvl1pPr marL="0" indent="0" algn="ctr">
              <a:buNone/>
              <a:defRPr sz="1100"/>
            </a:lvl1pPr>
          </a:lstStyle>
          <a:p>
            <a:r>
              <a:rPr lang="de-DE"/>
              <a:t>Bild durch Klicken auf Symbol hinzufügen</a:t>
            </a:r>
            <a:endParaRPr lang="en-US" dirty="0"/>
          </a:p>
        </p:txBody>
      </p:sp>
      <p:sp>
        <p:nvSpPr>
          <p:cNvPr id="22" name="Picture Placeholder 20">
            <a:extLst>
              <a:ext uri="{FF2B5EF4-FFF2-40B4-BE49-F238E27FC236}">
                <a16:creationId xmlns:a16="http://schemas.microsoft.com/office/drawing/2014/main" id="{D4E44748-5631-A2C7-ADA1-FB2707923EE2}"/>
              </a:ext>
            </a:extLst>
          </p:cNvPr>
          <p:cNvSpPr>
            <a:spLocks noGrp="1"/>
          </p:cNvSpPr>
          <p:nvPr>
            <p:ph type="pic" sz="quarter" idx="21"/>
          </p:nvPr>
        </p:nvSpPr>
        <p:spPr>
          <a:xfrm>
            <a:off x="4318348" y="1935987"/>
            <a:ext cx="1051560" cy="1051560"/>
          </a:xfrm>
          <a:prstGeom prst="ellipse">
            <a:avLst/>
          </a:prstGeom>
        </p:spPr>
        <p:txBody>
          <a:bodyPr anchor="ctr"/>
          <a:lstStyle>
            <a:lvl1pPr marL="0" indent="0" algn="ctr">
              <a:buNone/>
              <a:defRPr sz="1100"/>
            </a:lvl1pPr>
          </a:lstStyle>
          <a:p>
            <a:r>
              <a:rPr lang="de-DE"/>
              <a:t>Bild durch Klicken auf Symbol hinzufügen</a:t>
            </a:r>
            <a:endParaRPr lang="en-US" dirty="0"/>
          </a:p>
        </p:txBody>
      </p:sp>
      <p:sp>
        <p:nvSpPr>
          <p:cNvPr id="23" name="Picture Placeholder 20">
            <a:extLst>
              <a:ext uri="{FF2B5EF4-FFF2-40B4-BE49-F238E27FC236}">
                <a16:creationId xmlns:a16="http://schemas.microsoft.com/office/drawing/2014/main" id="{8A56F66F-909F-8F64-B021-9820EB3F6B67}"/>
              </a:ext>
            </a:extLst>
          </p:cNvPr>
          <p:cNvSpPr>
            <a:spLocks noGrp="1"/>
          </p:cNvSpPr>
          <p:nvPr>
            <p:ph type="pic" sz="quarter" idx="22"/>
          </p:nvPr>
        </p:nvSpPr>
        <p:spPr>
          <a:xfrm>
            <a:off x="6842622" y="1935987"/>
            <a:ext cx="1051560" cy="1051560"/>
          </a:xfrm>
          <a:prstGeom prst="ellipse">
            <a:avLst/>
          </a:prstGeom>
        </p:spPr>
        <p:txBody>
          <a:bodyPr anchor="ctr"/>
          <a:lstStyle>
            <a:lvl1pPr marL="0" indent="0" algn="ctr">
              <a:buNone/>
              <a:defRPr sz="1100"/>
            </a:lvl1pPr>
          </a:lstStyle>
          <a:p>
            <a:r>
              <a:rPr lang="de-DE"/>
              <a:t>Bild durch Klicken auf Symbol hinzufügen</a:t>
            </a:r>
            <a:endParaRPr lang="en-US" dirty="0"/>
          </a:p>
        </p:txBody>
      </p:sp>
      <p:sp>
        <p:nvSpPr>
          <p:cNvPr id="24" name="Picture Placeholder 20">
            <a:extLst>
              <a:ext uri="{FF2B5EF4-FFF2-40B4-BE49-F238E27FC236}">
                <a16:creationId xmlns:a16="http://schemas.microsoft.com/office/drawing/2014/main" id="{EB90D275-5951-BAE0-8859-71B60C946087}"/>
              </a:ext>
            </a:extLst>
          </p:cNvPr>
          <p:cNvSpPr>
            <a:spLocks noGrp="1"/>
          </p:cNvSpPr>
          <p:nvPr>
            <p:ph type="pic" sz="quarter" idx="23"/>
          </p:nvPr>
        </p:nvSpPr>
        <p:spPr>
          <a:xfrm>
            <a:off x="9366896" y="1935987"/>
            <a:ext cx="1051560" cy="1051560"/>
          </a:xfrm>
          <a:prstGeom prst="ellipse">
            <a:avLst/>
          </a:prstGeom>
        </p:spPr>
        <p:txBody>
          <a:bodyPr anchor="ctr"/>
          <a:lstStyle>
            <a:lvl1pPr marL="0" indent="0" algn="ctr">
              <a:buNone/>
              <a:defRPr sz="1100"/>
            </a:lvl1pPr>
          </a:lstStyle>
          <a:p>
            <a:r>
              <a:rPr lang="de-DE"/>
              <a:t>Bild durch Klicken auf Symbol hinzufügen</a:t>
            </a:r>
            <a:endParaRPr lang="en-US" dirty="0"/>
          </a:p>
        </p:txBody>
      </p:sp>
      <p:sp>
        <p:nvSpPr>
          <p:cNvPr id="29" name="Picture Placeholder 20">
            <a:extLst>
              <a:ext uri="{FF2B5EF4-FFF2-40B4-BE49-F238E27FC236}">
                <a16:creationId xmlns:a16="http://schemas.microsoft.com/office/drawing/2014/main" id="{BA9EB14D-8336-06B5-51E3-FBCAF00F1F25}"/>
              </a:ext>
            </a:extLst>
          </p:cNvPr>
          <p:cNvSpPr>
            <a:spLocks noGrp="1"/>
          </p:cNvSpPr>
          <p:nvPr>
            <p:ph type="pic" sz="quarter" idx="24"/>
          </p:nvPr>
        </p:nvSpPr>
        <p:spPr>
          <a:xfrm>
            <a:off x="1794074" y="4145489"/>
            <a:ext cx="1051560" cy="1051560"/>
          </a:xfrm>
          <a:prstGeom prst="ellipse">
            <a:avLst/>
          </a:prstGeom>
        </p:spPr>
        <p:txBody>
          <a:bodyPr anchor="ctr"/>
          <a:lstStyle>
            <a:lvl1pPr marL="0" indent="0" algn="ctr">
              <a:buNone/>
              <a:defRPr sz="1100"/>
            </a:lvl1pPr>
          </a:lstStyle>
          <a:p>
            <a:r>
              <a:rPr lang="de-DE"/>
              <a:t>Bild durch Klicken auf Symbol hinzufügen</a:t>
            </a:r>
            <a:endParaRPr lang="en-US" dirty="0"/>
          </a:p>
        </p:txBody>
      </p:sp>
      <p:sp>
        <p:nvSpPr>
          <p:cNvPr id="30" name="Picture Placeholder 20">
            <a:extLst>
              <a:ext uri="{FF2B5EF4-FFF2-40B4-BE49-F238E27FC236}">
                <a16:creationId xmlns:a16="http://schemas.microsoft.com/office/drawing/2014/main" id="{A1E65D12-1094-78B5-B37A-A03576991D1D}"/>
              </a:ext>
            </a:extLst>
          </p:cNvPr>
          <p:cNvSpPr>
            <a:spLocks noGrp="1"/>
          </p:cNvSpPr>
          <p:nvPr>
            <p:ph type="pic" sz="quarter" idx="25"/>
          </p:nvPr>
        </p:nvSpPr>
        <p:spPr>
          <a:xfrm>
            <a:off x="4318348" y="4146333"/>
            <a:ext cx="1051560" cy="1051560"/>
          </a:xfrm>
          <a:prstGeom prst="ellipse">
            <a:avLst/>
          </a:prstGeom>
        </p:spPr>
        <p:txBody>
          <a:bodyPr anchor="ctr"/>
          <a:lstStyle>
            <a:lvl1pPr marL="0" indent="0" algn="ctr">
              <a:buNone/>
              <a:defRPr sz="1100"/>
            </a:lvl1pPr>
          </a:lstStyle>
          <a:p>
            <a:r>
              <a:rPr lang="de-DE"/>
              <a:t>Bild durch Klicken auf Symbol hinzufügen</a:t>
            </a:r>
            <a:endParaRPr lang="en-US" dirty="0"/>
          </a:p>
        </p:txBody>
      </p:sp>
      <p:sp>
        <p:nvSpPr>
          <p:cNvPr id="31" name="Picture Placeholder 20">
            <a:extLst>
              <a:ext uri="{FF2B5EF4-FFF2-40B4-BE49-F238E27FC236}">
                <a16:creationId xmlns:a16="http://schemas.microsoft.com/office/drawing/2014/main" id="{6ABE5CEC-34A4-CD5D-FA0D-D675A87984F5}"/>
              </a:ext>
            </a:extLst>
          </p:cNvPr>
          <p:cNvSpPr>
            <a:spLocks noGrp="1"/>
          </p:cNvSpPr>
          <p:nvPr>
            <p:ph type="pic" sz="quarter" idx="26"/>
          </p:nvPr>
        </p:nvSpPr>
        <p:spPr>
          <a:xfrm>
            <a:off x="6842622" y="4145242"/>
            <a:ext cx="1051560" cy="1051560"/>
          </a:xfrm>
          <a:prstGeom prst="ellipse">
            <a:avLst/>
          </a:prstGeom>
        </p:spPr>
        <p:txBody>
          <a:bodyPr anchor="ctr"/>
          <a:lstStyle>
            <a:lvl1pPr marL="0" indent="0" algn="ctr">
              <a:buNone/>
              <a:defRPr sz="1100"/>
            </a:lvl1pPr>
          </a:lstStyle>
          <a:p>
            <a:r>
              <a:rPr lang="de-DE"/>
              <a:t>Bild durch Klicken auf Symbol hinzufügen</a:t>
            </a:r>
            <a:endParaRPr lang="en-US" dirty="0"/>
          </a:p>
        </p:txBody>
      </p:sp>
      <p:sp>
        <p:nvSpPr>
          <p:cNvPr id="32" name="Picture Placeholder 20">
            <a:extLst>
              <a:ext uri="{FF2B5EF4-FFF2-40B4-BE49-F238E27FC236}">
                <a16:creationId xmlns:a16="http://schemas.microsoft.com/office/drawing/2014/main" id="{5DA945B5-3444-7CAC-AA4A-55B04D039824}"/>
              </a:ext>
            </a:extLst>
          </p:cNvPr>
          <p:cNvSpPr>
            <a:spLocks noGrp="1"/>
          </p:cNvSpPr>
          <p:nvPr>
            <p:ph type="pic" sz="quarter" idx="27"/>
          </p:nvPr>
        </p:nvSpPr>
        <p:spPr>
          <a:xfrm>
            <a:off x="9370917" y="4156122"/>
            <a:ext cx="1051560" cy="1051560"/>
          </a:xfrm>
          <a:prstGeom prst="ellipse">
            <a:avLst/>
          </a:prstGeom>
        </p:spPr>
        <p:txBody>
          <a:bodyPr anchor="ctr"/>
          <a:lstStyle>
            <a:lvl1pPr marL="0" indent="0" algn="ctr">
              <a:buNone/>
              <a:defRPr sz="1100"/>
            </a:lvl1pPr>
          </a:lstStyle>
          <a:p>
            <a:r>
              <a:rPr lang="de-DE"/>
              <a:t>Bild durch Klicken auf Symbol hinzufügen</a:t>
            </a:r>
            <a:endParaRPr lang="en-US" dirty="0"/>
          </a:p>
        </p:txBody>
      </p:sp>
      <p:sp>
        <p:nvSpPr>
          <p:cNvPr id="33" name="Text Placeholder 11">
            <a:extLst>
              <a:ext uri="{FF2B5EF4-FFF2-40B4-BE49-F238E27FC236}">
                <a16:creationId xmlns:a16="http://schemas.microsoft.com/office/drawing/2014/main" id="{CB0DA5B5-9C84-7B23-EE8E-CEA555CD808E}"/>
              </a:ext>
            </a:extLst>
          </p:cNvPr>
          <p:cNvSpPr>
            <a:spLocks noGrp="1"/>
          </p:cNvSpPr>
          <p:nvPr>
            <p:ph type="body" sz="quarter" idx="28"/>
          </p:nvPr>
        </p:nvSpPr>
        <p:spPr>
          <a:xfrm>
            <a:off x="1176854"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de-DE"/>
              <a:t>Mastertextformat bearbeiten</a:t>
            </a:r>
          </a:p>
        </p:txBody>
      </p:sp>
      <p:sp>
        <p:nvSpPr>
          <p:cNvPr id="34" name="Text Placeholder 11">
            <a:extLst>
              <a:ext uri="{FF2B5EF4-FFF2-40B4-BE49-F238E27FC236}">
                <a16:creationId xmlns:a16="http://schemas.microsoft.com/office/drawing/2014/main" id="{99C62621-0080-5CDD-E5DD-2FCF2D548CEB}"/>
              </a:ext>
            </a:extLst>
          </p:cNvPr>
          <p:cNvSpPr>
            <a:spLocks noGrp="1"/>
          </p:cNvSpPr>
          <p:nvPr>
            <p:ph type="body" sz="quarter" idx="29"/>
          </p:nvPr>
        </p:nvSpPr>
        <p:spPr>
          <a:xfrm>
            <a:off x="1176854" y="5678424"/>
            <a:ext cx="2286000" cy="265176"/>
          </a:xfrm>
        </p:spPr>
        <p:txBody>
          <a:bodyPr anchor="ctr"/>
          <a:lstStyle>
            <a:lvl1pPr marL="0" indent="0" algn="ctr">
              <a:lnSpc>
                <a:spcPct val="100000"/>
              </a:lnSpc>
              <a:spcBef>
                <a:spcPts val="0"/>
              </a:spcBef>
              <a:buNone/>
              <a:defRPr sz="1400" spc="20" baseline="0"/>
            </a:lvl1pPr>
          </a:lstStyle>
          <a:p>
            <a:pPr lvl="0"/>
            <a:r>
              <a:rPr lang="de-DE"/>
              <a:t>Mastertextformat bearbeiten</a:t>
            </a:r>
          </a:p>
        </p:txBody>
      </p:sp>
      <p:sp>
        <p:nvSpPr>
          <p:cNvPr id="35" name="Text Placeholder 11">
            <a:extLst>
              <a:ext uri="{FF2B5EF4-FFF2-40B4-BE49-F238E27FC236}">
                <a16:creationId xmlns:a16="http://schemas.microsoft.com/office/drawing/2014/main" id="{B69DDE47-632B-987E-545E-BAB200D374ED}"/>
              </a:ext>
            </a:extLst>
          </p:cNvPr>
          <p:cNvSpPr>
            <a:spLocks noGrp="1"/>
          </p:cNvSpPr>
          <p:nvPr>
            <p:ph type="body" sz="quarter" idx="30"/>
          </p:nvPr>
        </p:nvSpPr>
        <p:spPr>
          <a:xfrm>
            <a:off x="3701128"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de-DE"/>
              <a:t>Mastertextformat bearbeiten</a:t>
            </a:r>
          </a:p>
        </p:txBody>
      </p:sp>
      <p:sp>
        <p:nvSpPr>
          <p:cNvPr id="36" name="Text Placeholder 11">
            <a:extLst>
              <a:ext uri="{FF2B5EF4-FFF2-40B4-BE49-F238E27FC236}">
                <a16:creationId xmlns:a16="http://schemas.microsoft.com/office/drawing/2014/main" id="{A165DCBF-4EFD-7181-68BA-1625AC1C0D5F}"/>
              </a:ext>
            </a:extLst>
          </p:cNvPr>
          <p:cNvSpPr>
            <a:spLocks noGrp="1"/>
          </p:cNvSpPr>
          <p:nvPr>
            <p:ph type="body" sz="quarter" idx="31"/>
          </p:nvPr>
        </p:nvSpPr>
        <p:spPr>
          <a:xfrm>
            <a:off x="3701128" y="5678424"/>
            <a:ext cx="2286000" cy="265176"/>
          </a:xfrm>
        </p:spPr>
        <p:txBody>
          <a:bodyPr anchor="ctr"/>
          <a:lstStyle>
            <a:lvl1pPr marL="0" indent="0" algn="ctr">
              <a:lnSpc>
                <a:spcPct val="100000"/>
              </a:lnSpc>
              <a:spcBef>
                <a:spcPts val="0"/>
              </a:spcBef>
              <a:buNone/>
              <a:defRPr sz="1400" spc="20" baseline="0"/>
            </a:lvl1pPr>
          </a:lstStyle>
          <a:p>
            <a:pPr lvl="0"/>
            <a:r>
              <a:rPr lang="de-DE"/>
              <a:t>Mastertextformat bearbeiten</a:t>
            </a:r>
          </a:p>
        </p:txBody>
      </p:sp>
      <p:sp>
        <p:nvSpPr>
          <p:cNvPr id="37" name="Text Placeholder 11">
            <a:extLst>
              <a:ext uri="{FF2B5EF4-FFF2-40B4-BE49-F238E27FC236}">
                <a16:creationId xmlns:a16="http://schemas.microsoft.com/office/drawing/2014/main" id="{3C7ECA2F-9EC3-26BD-B424-ECE80473DF37}"/>
              </a:ext>
            </a:extLst>
          </p:cNvPr>
          <p:cNvSpPr>
            <a:spLocks noGrp="1"/>
          </p:cNvSpPr>
          <p:nvPr>
            <p:ph type="body" sz="quarter" idx="32"/>
          </p:nvPr>
        </p:nvSpPr>
        <p:spPr>
          <a:xfrm>
            <a:off x="6225402"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de-DE"/>
              <a:t>Mastertextformat bearbeiten</a:t>
            </a:r>
          </a:p>
        </p:txBody>
      </p:sp>
      <p:sp>
        <p:nvSpPr>
          <p:cNvPr id="38" name="Text Placeholder 11">
            <a:extLst>
              <a:ext uri="{FF2B5EF4-FFF2-40B4-BE49-F238E27FC236}">
                <a16:creationId xmlns:a16="http://schemas.microsoft.com/office/drawing/2014/main" id="{C9535F99-6134-8D03-FFEE-D1B3E007F2CC}"/>
              </a:ext>
            </a:extLst>
          </p:cNvPr>
          <p:cNvSpPr>
            <a:spLocks noGrp="1"/>
          </p:cNvSpPr>
          <p:nvPr>
            <p:ph type="body" sz="quarter" idx="33"/>
          </p:nvPr>
        </p:nvSpPr>
        <p:spPr>
          <a:xfrm>
            <a:off x="6225402" y="5678424"/>
            <a:ext cx="2286000" cy="265176"/>
          </a:xfrm>
        </p:spPr>
        <p:txBody>
          <a:bodyPr anchor="ctr"/>
          <a:lstStyle>
            <a:lvl1pPr marL="0" indent="0" algn="ctr">
              <a:lnSpc>
                <a:spcPct val="100000"/>
              </a:lnSpc>
              <a:spcBef>
                <a:spcPts val="0"/>
              </a:spcBef>
              <a:buNone/>
              <a:defRPr sz="1400" spc="20" baseline="0"/>
            </a:lvl1pPr>
          </a:lstStyle>
          <a:p>
            <a:pPr lvl="0"/>
            <a:r>
              <a:rPr lang="de-DE"/>
              <a:t>Mastertextformat bearbeiten</a:t>
            </a:r>
          </a:p>
        </p:txBody>
      </p:sp>
      <p:sp>
        <p:nvSpPr>
          <p:cNvPr id="39" name="Text Placeholder 11">
            <a:extLst>
              <a:ext uri="{FF2B5EF4-FFF2-40B4-BE49-F238E27FC236}">
                <a16:creationId xmlns:a16="http://schemas.microsoft.com/office/drawing/2014/main" id="{163BD863-99E7-C7C4-4762-8C168574E9A8}"/>
              </a:ext>
            </a:extLst>
          </p:cNvPr>
          <p:cNvSpPr>
            <a:spLocks noGrp="1"/>
          </p:cNvSpPr>
          <p:nvPr>
            <p:ph type="body" sz="quarter" idx="34"/>
          </p:nvPr>
        </p:nvSpPr>
        <p:spPr>
          <a:xfrm>
            <a:off x="8749676" y="5440680"/>
            <a:ext cx="2286000" cy="182880"/>
          </a:xfrm>
        </p:spPr>
        <p:txBody>
          <a:bodyPr anchor="ctr"/>
          <a:lstStyle>
            <a:lvl1pPr marL="0" indent="0" algn="ctr">
              <a:lnSpc>
                <a:spcPct val="100000"/>
              </a:lnSpc>
              <a:spcBef>
                <a:spcPts val="0"/>
              </a:spcBef>
              <a:buNone/>
              <a:defRPr sz="1600" b="1" spc="20" baseline="0">
                <a:latin typeface="+mj-lt"/>
              </a:defRPr>
            </a:lvl1pPr>
          </a:lstStyle>
          <a:p>
            <a:pPr lvl="0"/>
            <a:r>
              <a:rPr lang="de-DE"/>
              <a:t>Mastertextformat bearbeiten</a:t>
            </a:r>
          </a:p>
        </p:txBody>
      </p:sp>
      <p:sp>
        <p:nvSpPr>
          <p:cNvPr id="40" name="Text Placeholder 11">
            <a:extLst>
              <a:ext uri="{FF2B5EF4-FFF2-40B4-BE49-F238E27FC236}">
                <a16:creationId xmlns:a16="http://schemas.microsoft.com/office/drawing/2014/main" id="{63678AE5-B810-D5BE-40B5-888AF4473157}"/>
              </a:ext>
            </a:extLst>
          </p:cNvPr>
          <p:cNvSpPr>
            <a:spLocks noGrp="1"/>
          </p:cNvSpPr>
          <p:nvPr>
            <p:ph type="body" sz="quarter" idx="35"/>
          </p:nvPr>
        </p:nvSpPr>
        <p:spPr>
          <a:xfrm>
            <a:off x="8749676" y="5678424"/>
            <a:ext cx="2286000" cy="265176"/>
          </a:xfrm>
        </p:spPr>
        <p:txBody>
          <a:bodyPr anchor="ctr"/>
          <a:lstStyle>
            <a:lvl1pPr marL="0" indent="0" algn="ctr">
              <a:lnSpc>
                <a:spcPct val="100000"/>
              </a:lnSpc>
              <a:spcBef>
                <a:spcPts val="0"/>
              </a:spcBef>
              <a:buNone/>
              <a:defRPr sz="1400" spc="20" baseline="0"/>
            </a:lvl1pPr>
          </a:lstStyle>
          <a:p>
            <a:pPr lvl="0"/>
            <a:r>
              <a:rPr lang="de-DE"/>
              <a:t>Mastertextformat bearbeiten</a:t>
            </a:r>
          </a:p>
        </p:txBody>
      </p:sp>
    </p:spTree>
    <p:extLst>
      <p:ext uri="{BB962C8B-B14F-4D97-AF65-F5344CB8AC3E}">
        <p14:creationId xmlns:p14="http://schemas.microsoft.com/office/powerpoint/2010/main" val="6345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Summary">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FF4F2FF2-B2D0-EAB9-0059-1E59CFF27936}"/>
              </a:ext>
            </a:extLst>
          </p:cNvPr>
          <p:cNvSpPr/>
          <p:nvPr userDrawn="1"/>
        </p:nvSpPr>
        <p:spPr>
          <a:xfrm>
            <a:off x="0" y="3079989"/>
            <a:ext cx="4744043" cy="3778013"/>
          </a:xfrm>
          <a:custGeom>
            <a:avLst/>
            <a:gdLst>
              <a:gd name="connsiteX0" fmla="*/ 552680 w 4744043"/>
              <a:gd name="connsiteY0" fmla="*/ 2 h 3778013"/>
              <a:gd name="connsiteX1" fmla="*/ 3368067 w 4744043"/>
              <a:gd name="connsiteY1" fmla="*/ 2076456 h 3778013"/>
              <a:gd name="connsiteX2" fmla="*/ 4603294 w 4744043"/>
              <a:gd name="connsiteY2" fmla="*/ 3641510 h 3778013"/>
              <a:gd name="connsiteX3" fmla="*/ 4744043 w 4744043"/>
              <a:gd name="connsiteY3" fmla="*/ 3778013 h 3778013"/>
              <a:gd name="connsiteX4" fmla="*/ 0 w 4744043"/>
              <a:gd name="connsiteY4" fmla="*/ 3778013 h 3778013"/>
              <a:gd name="connsiteX5" fmla="*/ 0 w 4744043"/>
              <a:gd name="connsiteY5" fmla="*/ 73323 h 3778013"/>
              <a:gd name="connsiteX6" fmla="*/ 163773 w 4744043"/>
              <a:gd name="connsiteY6" fmla="*/ 34335 h 3778013"/>
              <a:gd name="connsiteX7" fmla="*/ 552680 w 4744043"/>
              <a:gd name="connsiteY7" fmla="*/ 2 h 3778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043" h="3778013">
                <a:moveTo>
                  <a:pt x="552680" y="2"/>
                </a:moveTo>
                <a:cubicBezTo>
                  <a:pt x="1474475" y="1086"/>
                  <a:pt x="2486209" y="585872"/>
                  <a:pt x="3368067" y="2076456"/>
                </a:cubicBezTo>
                <a:cubicBezTo>
                  <a:pt x="3678455" y="2598086"/>
                  <a:pt x="4104379" y="3133243"/>
                  <a:pt x="4603294" y="3641510"/>
                </a:cubicBezTo>
                <a:lnTo>
                  <a:pt x="4744043" y="3778013"/>
                </a:lnTo>
                <a:lnTo>
                  <a:pt x="0" y="3778013"/>
                </a:lnTo>
                <a:lnTo>
                  <a:pt x="0" y="73323"/>
                </a:lnTo>
                <a:lnTo>
                  <a:pt x="163773" y="34335"/>
                </a:lnTo>
                <a:cubicBezTo>
                  <a:pt x="291146" y="11604"/>
                  <a:pt x="420996" y="-154"/>
                  <a:pt x="552680" y="2"/>
                </a:cubicBezTo>
                <a:close/>
              </a:path>
            </a:pathLst>
          </a:custGeom>
          <a:gradFill flip="none" rotWithShape="1">
            <a:gsLst>
              <a:gs pos="41000">
                <a:schemeClr val="accent3">
                  <a:lumMod val="25000"/>
                  <a:alpha val="67969"/>
                </a:schemeClr>
              </a:gs>
              <a:gs pos="100000">
                <a:schemeClr val="accent2">
                  <a:alpha val="29022"/>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9" name="Freeform: Shape 18">
            <a:extLst>
              <a:ext uri="{FF2B5EF4-FFF2-40B4-BE49-F238E27FC236}">
                <a16:creationId xmlns:a16="http://schemas.microsoft.com/office/drawing/2014/main" id="{8B193F7C-DAB3-79A0-9B6F-012F23BAF8BD}"/>
              </a:ext>
            </a:extLst>
          </p:cNvPr>
          <p:cNvSpPr/>
          <p:nvPr userDrawn="1"/>
        </p:nvSpPr>
        <p:spPr>
          <a:xfrm>
            <a:off x="1" y="0"/>
            <a:ext cx="6552595" cy="3112082"/>
          </a:xfrm>
          <a:custGeom>
            <a:avLst/>
            <a:gdLst>
              <a:gd name="connsiteX0" fmla="*/ 6552595 w 6552595"/>
              <a:gd name="connsiteY0" fmla="*/ 0 h 3112082"/>
              <a:gd name="connsiteX1" fmla="*/ 6479403 w 6552595"/>
              <a:gd name="connsiteY1" fmla="*/ 116338 h 3112082"/>
              <a:gd name="connsiteX2" fmla="*/ 4627940 w 6552595"/>
              <a:gd name="connsiteY2" fmla="*/ 645238 h 3112082"/>
              <a:gd name="connsiteX3" fmla="*/ 631580 w 6552595"/>
              <a:gd name="connsiteY3" fmla="*/ 1915852 h 3112082"/>
              <a:gd name="connsiteX4" fmla="*/ 46252 w 6552595"/>
              <a:gd name="connsiteY4" fmla="*/ 2980209 h 3112082"/>
              <a:gd name="connsiteX5" fmla="*/ 0 w 6552595"/>
              <a:gd name="connsiteY5" fmla="*/ 3112082 h 3112082"/>
              <a:gd name="connsiteX6" fmla="*/ 0 w 6552595"/>
              <a:gd name="connsiteY6" fmla="*/ 1037361 h 3112082"/>
              <a:gd name="connsiteX7" fmla="*/ 0 w 6552595"/>
              <a:gd name="connsiteY7" fmla="*/ 0 h 311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2595" h="3112082">
                <a:moveTo>
                  <a:pt x="6552595" y="0"/>
                </a:moveTo>
                <a:lnTo>
                  <a:pt x="6479403" y="116338"/>
                </a:lnTo>
                <a:cubicBezTo>
                  <a:pt x="6181653" y="532833"/>
                  <a:pt x="5587528" y="785625"/>
                  <a:pt x="4627940" y="645238"/>
                </a:cubicBezTo>
                <a:cubicBezTo>
                  <a:pt x="3343367" y="460619"/>
                  <a:pt x="1347900" y="971915"/>
                  <a:pt x="631580" y="1915852"/>
                </a:cubicBezTo>
                <a:cubicBezTo>
                  <a:pt x="407731" y="2210834"/>
                  <a:pt x="204970" y="2565624"/>
                  <a:pt x="46252" y="2980209"/>
                </a:cubicBezTo>
                <a:lnTo>
                  <a:pt x="0" y="3112082"/>
                </a:lnTo>
                <a:lnTo>
                  <a:pt x="0" y="1037361"/>
                </a:lnTo>
                <a:lnTo>
                  <a:pt x="0" y="0"/>
                </a:lnTo>
                <a:close/>
              </a:path>
            </a:pathLst>
          </a:custGeom>
          <a:gradFill flip="none" rotWithShape="1">
            <a:gsLst>
              <a:gs pos="76000">
                <a:schemeClr val="accent3">
                  <a:lumMod val="25000"/>
                </a:schemeClr>
              </a:gs>
              <a:gs pos="0">
                <a:schemeClr val="accent1">
                  <a:alpha val="56738"/>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4" name="Freeform: Shape 13">
            <a:extLst>
              <a:ext uri="{FF2B5EF4-FFF2-40B4-BE49-F238E27FC236}">
                <a16:creationId xmlns:a16="http://schemas.microsoft.com/office/drawing/2014/main" id="{D9D045F5-266F-9ADF-9692-2DA7DB16DFFE}"/>
              </a:ext>
            </a:extLst>
          </p:cNvPr>
          <p:cNvSpPr/>
          <p:nvPr userDrawn="1"/>
        </p:nvSpPr>
        <p:spPr>
          <a:xfrm>
            <a:off x="10269564" y="0"/>
            <a:ext cx="1922436" cy="5772376"/>
          </a:xfrm>
          <a:custGeom>
            <a:avLst/>
            <a:gdLst>
              <a:gd name="connsiteX0" fmla="*/ 0 w 1922436"/>
              <a:gd name="connsiteY0" fmla="*/ 0 h 5772376"/>
              <a:gd name="connsiteX1" fmla="*/ 1922436 w 1922436"/>
              <a:gd name="connsiteY1" fmla="*/ 0 h 5772376"/>
              <a:gd name="connsiteX2" fmla="*/ 1922436 w 1922436"/>
              <a:gd name="connsiteY2" fmla="*/ 5770832 h 5772376"/>
              <a:gd name="connsiteX3" fmla="*/ 1785843 w 1922436"/>
              <a:gd name="connsiteY3" fmla="*/ 5772376 h 5772376"/>
              <a:gd name="connsiteX4" fmla="*/ 167636 w 1922436"/>
              <a:gd name="connsiteY4" fmla="*/ 2958760 h 5772376"/>
              <a:gd name="connsiteX5" fmla="*/ 11457 w 1922436"/>
              <a:gd name="connsiteY5" fmla="*/ 41049 h 577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436" h="5772376">
                <a:moveTo>
                  <a:pt x="0" y="0"/>
                </a:moveTo>
                <a:lnTo>
                  <a:pt x="1922436" y="0"/>
                </a:lnTo>
                <a:lnTo>
                  <a:pt x="1922436" y="5770832"/>
                </a:lnTo>
                <a:lnTo>
                  <a:pt x="1785843" y="5772376"/>
                </a:lnTo>
                <a:cubicBezTo>
                  <a:pt x="715486" y="5737436"/>
                  <a:pt x="-199675" y="4895626"/>
                  <a:pt x="167636" y="2958760"/>
                </a:cubicBezTo>
                <a:cubicBezTo>
                  <a:pt x="324540" y="2119813"/>
                  <a:pt x="262661" y="1037667"/>
                  <a:pt x="11457" y="41049"/>
                </a:cubicBezTo>
                <a:close/>
              </a:path>
            </a:pathLst>
          </a:custGeom>
          <a:gradFill flip="none" rotWithShape="1">
            <a:gsLst>
              <a:gs pos="10000">
                <a:schemeClr val="accent2">
                  <a:alpha val="9960"/>
                </a:schemeClr>
              </a:gs>
              <a:gs pos="100000">
                <a:schemeClr val="accent1">
                  <a:alpha val="47557"/>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2" name="Freeform: Shape 11">
            <a:extLst>
              <a:ext uri="{FF2B5EF4-FFF2-40B4-BE49-F238E27FC236}">
                <a16:creationId xmlns:a16="http://schemas.microsoft.com/office/drawing/2014/main" id="{2A494E50-F563-24E6-92E6-F9E55D1F3D50}"/>
              </a:ext>
            </a:extLst>
          </p:cNvPr>
          <p:cNvSpPr/>
          <p:nvPr userDrawn="1"/>
        </p:nvSpPr>
        <p:spPr>
          <a:xfrm>
            <a:off x="10861332" y="0"/>
            <a:ext cx="1330669" cy="3088658"/>
          </a:xfrm>
          <a:custGeom>
            <a:avLst/>
            <a:gdLst>
              <a:gd name="connsiteX0" fmla="*/ 0 w 1330669"/>
              <a:gd name="connsiteY0" fmla="*/ 0 h 3088658"/>
              <a:gd name="connsiteX1" fmla="*/ 1330669 w 1330669"/>
              <a:gd name="connsiteY1" fmla="*/ 0 h 3088658"/>
              <a:gd name="connsiteX2" fmla="*/ 1330669 w 1330669"/>
              <a:gd name="connsiteY2" fmla="*/ 3088658 h 3088658"/>
              <a:gd name="connsiteX3" fmla="*/ 1265038 w 1330669"/>
              <a:gd name="connsiteY3" fmla="*/ 3075052 h 3088658"/>
              <a:gd name="connsiteX4" fmla="*/ 84101 w 1330669"/>
              <a:gd name="connsiteY4" fmla="*/ 918166 h 3088658"/>
              <a:gd name="connsiteX5" fmla="*/ 3100 w 1330669"/>
              <a:gd name="connsiteY5" fmla="*/ 15153 h 3088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0669" h="3088658">
                <a:moveTo>
                  <a:pt x="0" y="0"/>
                </a:moveTo>
                <a:lnTo>
                  <a:pt x="1330669" y="0"/>
                </a:lnTo>
                <a:lnTo>
                  <a:pt x="1330669" y="3088658"/>
                </a:lnTo>
                <a:lnTo>
                  <a:pt x="1265038" y="3075052"/>
                </a:lnTo>
                <a:cubicBezTo>
                  <a:pt x="597017" y="2898062"/>
                  <a:pt x="64513" y="2241595"/>
                  <a:pt x="84101" y="918166"/>
                </a:cubicBezTo>
                <a:cubicBezTo>
                  <a:pt x="87550" y="637183"/>
                  <a:pt x="59230" y="331259"/>
                  <a:pt x="3100" y="15153"/>
                </a:cubicBezTo>
                <a:close/>
              </a:path>
            </a:pathLst>
          </a:custGeom>
          <a:solidFill>
            <a:schemeClr val="accent1">
              <a:alpha val="50635"/>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6" name="glass card">
            <a:extLst>
              <a:ext uri="{FF2B5EF4-FFF2-40B4-BE49-F238E27FC236}">
                <a16:creationId xmlns:a16="http://schemas.microsoft.com/office/drawing/2014/main" id="{D9024B22-C102-71C1-8593-95259EC18972}"/>
              </a:ext>
            </a:extLst>
          </p:cNvPr>
          <p:cNvSpPr/>
          <p:nvPr userDrawn="1"/>
        </p:nvSpPr>
        <p:spPr>
          <a:xfrm>
            <a:off x="1474384" y="1005155"/>
            <a:ext cx="9243233" cy="4978750"/>
          </a:xfrm>
          <a:prstGeom prst="roundRect">
            <a:avLst>
              <a:gd name="adj" fmla="val 6806"/>
            </a:avLst>
          </a:prstGeom>
          <a:gradFill>
            <a:gsLst>
              <a:gs pos="99000">
                <a:schemeClr val="bg1">
                  <a:alpha val="3000"/>
                </a:schemeClr>
              </a:gs>
              <a:gs pos="46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de-DE"/>
              <a:t>Mastertitelformat bearbeiten</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A78F28F-70CE-7FE2-ACE1-FA2D7C1CE590}"/>
              </a:ext>
            </a:extLst>
          </p:cNvPr>
          <p:cNvSpPr/>
          <p:nvPr userDrawn="1"/>
        </p:nvSpPr>
        <p:spPr>
          <a:xfrm>
            <a:off x="0" y="0"/>
            <a:ext cx="2862855" cy="1527696"/>
          </a:xfrm>
          <a:custGeom>
            <a:avLst/>
            <a:gdLst>
              <a:gd name="connsiteX0" fmla="*/ 0 w 2862855"/>
              <a:gd name="connsiteY0" fmla="*/ 0 h 1527696"/>
              <a:gd name="connsiteX1" fmla="*/ 2862855 w 2862855"/>
              <a:gd name="connsiteY1" fmla="*/ 0 h 1527696"/>
              <a:gd name="connsiteX2" fmla="*/ 2757362 w 2862855"/>
              <a:gd name="connsiteY2" fmla="*/ 85011 h 1527696"/>
              <a:gd name="connsiteX3" fmla="*/ 1949659 w 2862855"/>
              <a:gd name="connsiteY3" fmla="*/ 424032 h 1527696"/>
              <a:gd name="connsiteX4" fmla="*/ 170555 w 2862855"/>
              <a:gd name="connsiteY4" fmla="*/ 1373059 h 1527696"/>
              <a:gd name="connsiteX5" fmla="*/ 0 w 2862855"/>
              <a:gd name="connsiteY5" fmla="*/ 1527696 h 1527696"/>
              <a:gd name="connsiteX6" fmla="*/ 0 w 2862855"/>
              <a:gd name="connsiteY6" fmla="*/ 872969 h 152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2855" h="1527696">
                <a:moveTo>
                  <a:pt x="0" y="0"/>
                </a:moveTo>
                <a:lnTo>
                  <a:pt x="2862855" y="0"/>
                </a:lnTo>
                <a:lnTo>
                  <a:pt x="2757362" y="85011"/>
                </a:lnTo>
                <a:cubicBezTo>
                  <a:pt x="2560942" y="227521"/>
                  <a:pt x="2295416" y="345289"/>
                  <a:pt x="1949659" y="424032"/>
                </a:cubicBezTo>
                <a:cubicBezTo>
                  <a:pt x="1377417" y="555874"/>
                  <a:pt x="700343" y="918207"/>
                  <a:pt x="170555" y="1373059"/>
                </a:cubicBezTo>
                <a:lnTo>
                  <a:pt x="0" y="1527696"/>
                </a:lnTo>
                <a:lnTo>
                  <a:pt x="0" y="872969"/>
                </a:lnTo>
                <a:close/>
              </a:path>
            </a:pathLst>
          </a:custGeom>
          <a:gradFill flip="none" rotWithShape="1">
            <a:gsLst>
              <a:gs pos="100000">
                <a:schemeClr val="accent3">
                  <a:lumMod val="25000"/>
                  <a:alpha val="40000"/>
                </a:schemeClr>
              </a:gs>
              <a:gs pos="0">
                <a:schemeClr val="accent4">
                  <a:alpha val="69786"/>
                </a:schemeClr>
              </a:gs>
            </a:gsLst>
            <a:path path="circle">
              <a:fillToRect l="100000" b="100000"/>
            </a:path>
            <a:tileRect t="-100000" r="-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9" name="Freeform: Shape 28">
            <a:extLst>
              <a:ext uri="{FF2B5EF4-FFF2-40B4-BE49-F238E27FC236}">
                <a16:creationId xmlns:a16="http://schemas.microsoft.com/office/drawing/2014/main" id="{294AB31D-FEF2-F3B0-D726-81CE48F895EA}"/>
              </a:ext>
            </a:extLst>
          </p:cNvPr>
          <p:cNvSpPr/>
          <p:nvPr userDrawn="1"/>
        </p:nvSpPr>
        <p:spPr>
          <a:xfrm>
            <a:off x="2" y="4761091"/>
            <a:ext cx="3131151" cy="2096908"/>
          </a:xfrm>
          <a:custGeom>
            <a:avLst/>
            <a:gdLst>
              <a:gd name="connsiteX0" fmla="*/ 186163 w 3131151"/>
              <a:gd name="connsiteY0" fmla="*/ 0 h 2096908"/>
              <a:gd name="connsiteX1" fmla="*/ 2469297 w 3131151"/>
              <a:gd name="connsiteY1" fmla="*/ 1411265 h 2096908"/>
              <a:gd name="connsiteX2" fmla="*/ 3026909 w 3131151"/>
              <a:gd name="connsiteY2" fmla="*/ 2004423 h 2096908"/>
              <a:gd name="connsiteX3" fmla="*/ 3131151 w 3131151"/>
              <a:gd name="connsiteY3" fmla="*/ 2096908 h 2096908"/>
              <a:gd name="connsiteX4" fmla="*/ 0 w 3131151"/>
              <a:gd name="connsiteY4" fmla="*/ 2096908 h 2096908"/>
              <a:gd name="connsiteX5" fmla="*/ 0 w 3131151"/>
              <a:gd name="connsiteY5" fmla="*/ 4640 h 2096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151" h="2096908">
                <a:moveTo>
                  <a:pt x="186163" y="0"/>
                </a:moveTo>
                <a:cubicBezTo>
                  <a:pt x="883663" y="24692"/>
                  <a:pt x="1675023" y="432572"/>
                  <a:pt x="2469297" y="1411265"/>
                </a:cubicBezTo>
                <a:cubicBezTo>
                  <a:pt x="2632187" y="1610943"/>
                  <a:pt x="2819757" y="1809855"/>
                  <a:pt x="3026909" y="2004423"/>
                </a:cubicBezTo>
                <a:lnTo>
                  <a:pt x="3131151" y="2096908"/>
                </a:lnTo>
                <a:lnTo>
                  <a:pt x="0" y="2096908"/>
                </a:lnTo>
                <a:lnTo>
                  <a:pt x="0" y="4640"/>
                </a:lnTo>
                <a:close/>
              </a:path>
            </a:pathLst>
          </a:custGeom>
          <a:gradFill flip="none" rotWithShape="1">
            <a:gsLst>
              <a:gs pos="47000">
                <a:schemeClr val="accent6">
                  <a:alpha val="51365"/>
                </a:schemeClr>
              </a:gs>
              <a:gs pos="100000">
                <a:schemeClr val="accent4">
                  <a:alpha val="24386"/>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Tree>
    <p:extLst>
      <p:ext uri="{BB962C8B-B14F-4D97-AF65-F5344CB8AC3E}">
        <p14:creationId xmlns:p14="http://schemas.microsoft.com/office/powerpoint/2010/main" val="429384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6592824" y="1856232"/>
            <a:ext cx="4718304" cy="1069848"/>
          </a:xfrm>
        </p:spPr>
        <p:txBody>
          <a:bodyPr anchor="b">
            <a:noAutofit/>
          </a:bodyPr>
          <a:lstStyle>
            <a:lvl1pPr>
              <a:defRPr sz="4800"/>
            </a:lvl1pPr>
          </a:lstStyle>
          <a:p>
            <a:r>
              <a:rPr lang="de-DE"/>
              <a:t>Mastertitelformat bearbeiten</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601968" y="3374136"/>
            <a:ext cx="4709160" cy="2395728"/>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Freeform 14">
            <a:extLst>
              <a:ext uri="{FF2B5EF4-FFF2-40B4-BE49-F238E27FC236}">
                <a16:creationId xmlns:a16="http://schemas.microsoft.com/office/drawing/2014/main" id="{907BDD9A-3C2A-A21B-A425-1BB45BF5C103}"/>
              </a:ext>
            </a:extLst>
          </p:cNvPr>
          <p:cNvSpPr/>
          <p:nvPr userDrawn="1"/>
        </p:nvSpPr>
        <p:spPr>
          <a:xfrm rot="5400000" flipH="1" flipV="1">
            <a:off x="-1248967" y="1248969"/>
            <a:ext cx="6858000" cy="4360065"/>
          </a:xfrm>
          <a:custGeom>
            <a:avLst/>
            <a:gdLst>
              <a:gd name="connsiteX0" fmla="*/ 6858000 w 6858000"/>
              <a:gd name="connsiteY0" fmla="*/ 0 h 4360065"/>
              <a:gd name="connsiteX1" fmla="*/ 6858000 w 6858000"/>
              <a:gd name="connsiteY1" fmla="*/ 4019634 h 4360065"/>
              <a:gd name="connsiteX2" fmla="*/ 6786526 w 6858000"/>
              <a:gd name="connsiteY2" fmla="*/ 3987694 h 4360065"/>
              <a:gd name="connsiteX3" fmla="*/ 4380589 w 6858000"/>
              <a:gd name="connsiteY3" fmla="*/ 3270469 h 4360065"/>
              <a:gd name="connsiteX4" fmla="*/ 1148443 w 6858000"/>
              <a:gd name="connsiteY4" fmla="*/ 4360028 h 4360065"/>
              <a:gd name="connsiteX5" fmla="*/ 93033 w 6858000"/>
              <a:gd name="connsiteY5" fmla="*/ 4174462 h 4360065"/>
              <a:gd name="connsiteX6" fmla="*/ 0 w 6858000"/>
              <a:gd name="connsiteY6" fmla="*/ 4134599 h 4360065"/>
              <a:gd name="connsiteX7" fmla="*/ 0 w 6858000"/>
              <a:gd name="connsiteY7" fmla="*/ 0 h 4360065"/>
              <a:gd name="connsiteX8" fmla="*/ 6858000 w 6858000"/>
              <a:gd name="connsiteY8" fmla="*/ 0 h 436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4360065">
                <a:moveTo>
                  <a:pt x="6858000" y="0"/>
                </a:moveTo>
                <a:lnTo>
                  <a:pt x="6858000" y="4019634"/>
                </a:lnTo>
                <a:lnTo>
                  <a:pt x="6786526" y="3987694"/>
                </a:lnTo>
                <a:cubicBezTo>
                  <a:pt x="6330423" y="3769997"/>
                  <a:pt x="5587519" y="3251791"/>
                  <a:pt x="4380589" y="3270469"/>
                </a:cubicBezTo>
                <a:cubicBezTo>
                  <a:pt x="3001241" y="3291816"/>
                  <a:pt x="2442968" y="4353863"/>
                  <a:pt x="1148443" y="4360028"/>
                </a:cubicBezTo>
                <a:cubicBezTo>
                  <a:pt x="743904" y="4361955"/>
                  <a:pt x="389317" y="4288650"/>
                  <a:pt x="93033" y="4174462"/>
                </a:cubicBezTo>
                <a:lnTo>
                  <a:pt x="0" y="4134599"/>
                </a:lnTo>
                <a:lnTo>
                  <a:pt x="0" y="0"/>
                </a:lnTo>
                <a:lnTo>
                  <a:pt x="6858000" y="0"/>
                </a:lnTo>
                <a:close/>
              </a:path>
            </a:pathLst>
          </a:custGeom>
          <a:solidFill>
            <a:schemeClr val="accent4">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16">
            <a:extLst>
              <a:ext uri="{FF2B5EF4-FFF2-40B4-BE49-F238E27FC236}">
                <a16:creationId xmlns:a16="http://schemas.microsoft.com/office/drawing/2014/main" id="{989D7F61-B47A-97D5-F725-EC5EFE81187A}"/>
              </a:ext>
            </a:extLst>
          </p:cNvPr>
          <p:cNvSpPr/>
          <p:nvPr userDrawn="1"/>
        </p:nvSpPr>
        <p:spPr>
          <a:xfrm rot="16200000" flipH="1">
            <a:off x="-952024" y="952025"/>
            <a:ext cx="6858000" cy="4953950"/>
          </a:xfrm>
          <a:custGeom>
            <a:avLst/>
            <a:gdLst>
              <a:gd name="connsiteX0" fmla="*/ 0 w 6858000"/>
              <a:gd name="connsiteY0" fmla="*/ 0 h 4953950"/>
              <a:gd name="connsiteX1" fmla="*/ 0 w 6858000"/>
              <a:gd name="connsiteY1" fmla="*/ 4289773 h 4953950"/>
              <a:gd name="connsiteX2" fmla="*/ 181159 w 6858000"/>
              <a:gd name="connsiteY2" fmla="*/ 4411259 h 4953950"/>
              <a:gd name="connsiteX3" fmla="*/ 2222746 w 6858000"/>
              <a:gd name="connsiteY3" fmla="*/ 4953891 h 4953950"/>
              <a:gd name="connsiteX4" fmla="*/ 6808516 w 6858000"/>
              <a:gd name="connsiteY4" fmla="*/ 3223031 h 4953950"/>
              <a:gd name="connsiteX5" fmla="*/ 6858000 w 6858000"/>
              <a:gd name="connsiteY5" fmla="*/ 3220931 h 4953950"/>
              <a:gd name="connsiteX6" fmla="*/ 6858000 w 6858000"/>
              <a:gd name="connsiteY6" fmla="*/ 0 h 4953950"/>
              <a:gd name="connsiteX7" fmla="*/ 0 w 6858000"/>
              <a:gd name="connsiteY7" fmla="*/ 0 h 495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953950">
                <a:moveTo>
                  <a:pt x="0" y="0"/>
                </a:moveTo>
                <a:lnTo>
                  <a:pt x="0" y="4289773"/>
                </a:lnTo>
                <a:lnTo>
                  <a:pt x="181159" y="4411259"/>
                </a:lnTo>
                <a:cubicBezTo>
                  <a:pt x="694541" y="4727180"/>
                  <a:pt x="1386349" y="4958196"/>
                  <a:pt x="2222746" y="4953891"/>
                </a:cubicBezTo>
                <a:cubicBezTo>
                  <a:pt x="4074768" y="4944360"/>
                  <a:pt x="4906383" y="3353427"/>
                  <a:pt x="6808516" y="3223031"/>
                </a:cubicBezTo>
                <a:lnTo>
                  <a:pt x="6858000" y="3220931"/>
                </a:lnTo>
                <a:lnTo>
                  <a:pt x="6858000" y="0"/>
                </a:lnTo>
                <a:lnTo>
                  <a:pt x="0" y="0"/>
                </a:lnTo>
                <a:close/>
              </a:path>
            </a:pathLst>
          </a:custGeom>
          <a:gradFill flip="none" rotWithShape="1">
            <a:gsLst>
              <a:gs pos="20000">
                <a:schemeClr val="accent6">
                  <a:alpha val="52965"/>
                </a:schemeClr>
              </a:gs>
              <a:gs pos="90000">
                <a:schemeClr val="accent5">
                  <a:lumMod val="50000"/>
                  <a:alpha val="72473"/>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7">
            <a:extLst>
              <a:ext uri="{FF2B5EF4-FFF2-40B4-BE49-F238E27FC236}">
                <a16:creationId xmlns:a16="http://schemas.microsoft.com/office/drawing/2014/main" id="{A70008D0-0FB3-5B8D-3060-6EDD9E247095}"/>
              </a:ext>
            </a:extLst>
          </p:cNvPr>
          <p:cNvSpPr/>
          <p:nvPr userDrawn="1"/>
        </p:nvSpPr>
        <p:spPr>
          <a:xfrm rot="16200000" flipH="1">
            <a:off x="-1513890" y="1513891"/>
            <a:ext cx="6858000" cy="3830219"/>
          </a:xfrm>
          <a:custGeom>
            <a:avLst/>
            <a:gdLst>
              <a:gd name="connsiteX0" fmla="*/ 0 w 6858000"/>
              <a:gd name="connsiteY0" fmla="*/ 0 h 3830219"/>
              <a:gd name="connsiteX1" fmla="*/ 0 w 6858000"/>
              <a:gd name="connsiteY1" fmla="*/ 2994317 h 3830219"/>
              <a:gd name="connsiteX2" fmla="*/ 150933 w 6858000"/>
              <a:gd name="connsiteY2" fmla="*/ 2952927 h 3830219"/>
              <a:gd name="connsiteX3" fmla="*/ 533317 w 6858000"/>
              <a:gd name="connsiteY3" fmla="*/ 2907735 h 3830219"/>
              <a:gd name="connsiteX4" fmla="*/ 2516906 w 6858000"/>
              <a:gd name="connsiteY4" fmla="*/ 3558655 h 3830219"/>
              <a:gd name="connsiteX5" fmla="*/ 2542419 w 6858000"/>
              <a:gd name="connsiteY5" fmla="*/ 3568616 h 3830219"/>
              <a:gd name="connsiteX6" fmla="*/ 2607100 w 6858000"/>
              <a:gd name="connsiteY6" fmla="*/ 3608308 h 3830219"/>
              <a:gd name="connsiteX7" fmla="*/ 3580199 w 6858000"/>
              <a:gd name="connsiteY7" fmla="*/ 3830188 h 3830219"/>
              <a:gd name="connsiteX8" fmla="*/ 6145368 w 6858000"/>
              <a:gd name="connsiteY8" fmla="*/ 2895740 h 3830219"/>
              <a:gd name="connsiteX9" fmla="*/ 6711794 w 6858000"/>
              <a:gd name="connsiteY9" fmla="*/ 2941805 h 3830219"/>
              <a:gd name="connsiteX10" fmla="*/ 6858000 w 6858000"/>
              <a:gd name="connsiteY10" fmla="*/ 2973381 h 3830219"/>
              <a:gd name="connsiteX11" fmla="*/ 6858000 w 6858000"/>
              <a:gd name="connsiteY11" fmla="*/ 0 h 3830219"/>
              <a:gd name="connsiteX12" fmla="*/ 0 w 6858000"/>
              <a:gd name="connsiteY12" fmla="*/ 0 h 383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8000" h="3830219">
                <a:moveTo>
                  <a:pt x="0" y="0"/>
                </a:moveTo>
                <a:lnTo>
                  <a:pt x="0" y="2994317"/>
                </a:lnTo>
                <a:lnTo>
                  <a:pt x="150933" y="2952927"/>
                </a:lnTo>
                <a:cubicBezTo>
                  <a:pt x="269822" y="2926258"/>
                  <a:pt x="396478" y="2910024"/>
                  <a:pt x="533317" y="2907735"/>
                </a:cubicBezTo>
                <a:cubicBezTo>
                  <a:pt x="1559606" y="2890571"/>
                  <a:pt x="2163137" y="3401988"/>
                  <a:pt x="2516906" y="3558655"/>
                </a:cubicBezTo>
                <a:lnTo>
                  <a:pt x="2542419" y="3568616"/>
                </a:lnTo>
                <a:lnTo>
                  <a:pt x="2607100" y="3608308"/>
                </a:lnTo>
                <a:cubicBezTo>
                  <a:pt x="2866745" y="3741243"/>
                  <a:pt x="3194928" y="3832171"/>
                  <a:pt x="3580199" y="3830188"/>
                </a:cubicBezTo>
                <a:cubicBezTo>
                  <a:pt x="4607589" y="3824901"/>
                  <a:pt x="5050658" y="2914049"/>
                  <a:pt x="6145368" y="2895740"/>
                </a:cubicBezTo>
                <a:cubicBezTo>
                  <a:pt x="6350626" y="2892307"/>
                  <a:pt x="6538973" y="2910018"/>
                  <a:pt x="6711794" y="2941805"/>
                </a:cubicBezTo>
                <a:lnTo>
                  <a:pt x="6858000" y="2973381"/>
                </a:lnTo>
                <a:lnTo>
                  <a:pt x="6858000" y="0"/>
                </a:lnTo>
                <a:lnTo>
                  <a:pt x="0" y="0"/>
                </a:lnTo>
                <a:close/>
              </a:path>
            </a:pathLst>
          </a:custGeom>
          <a:gradFill>
            <a:gsLst>
              <a:gs pos="45000">
                <a:schemeClr val="accent6">
                  <a:alpha val="29951"/>
                </a:schemeClr>
              </a:gs>
              <a:gs pos="99000">
                <a:schemeClr val="accent4">
                  <a:lumMod val="75000"/>
                  <a:alpha val="2734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4CA6FFAC-0E5C-DA2F-C0F9-D5602F928AEC}"/>
              </a:ext>
            </a:extLst>
          </p:cNvPr>
          <p:cNvCxnSpPr>
            <a:cxnSpLocks/>
          </p:cNvCxnSpPr>
          <p:nvPr userDrawn="1"/>
        </p:nvCxnSpPr>
        <p:spPr>
          <a:xfrm rot="5400000">
            <a:off x="7545111" y="2275586"/>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350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normAutofit/>
          </a:bodyPr>
          <a:lstStyle>
            <a:lvl1pPr>
              <a:defRPr sz="4000"/>
            </a:lvl1pPr>
          </a:lstStyle>
          <a:p>
            <a:r>
              <a:rPr lang="de-DE"/>
              <a:t>Mastertitelformat bearbeiten</a:t>
            </a:r>
            <a:endParaRPr lang="en-US" dirty="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‹Nr.›</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Crypto: investing &amp; trading</a:t>
            </a:r>
            <a:endParaRPr lang="en-US" dirty="0"/>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‹Nr.›</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‹Nr.›</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‹Nr.›</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Crypto: investing &amp; trading</a:t>
            </a:r>
            <a:endParaRPr lang="en-US" dirty="0"/>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‹Nr.›</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4" name="Freeform 15">
            <a:extLst>
              <a:ext uri="{FF2B5EF4-FFF2-40B4-BE49-F238E27FC236}">
                <a16:creationId xmlns:a16="http://schemas.microsoft.com/office/drawing/2014/main" id="{079F0D65-9DED-1DC3-6E6D-E4AD5252A007}"/>
              </a:ext>
            </a:extLst>
          </p:cNvPr>
          <p:cNvSpPr/>
          <p:nvPr userDrawn="1"/>
        </p:nvSpPr>
        <p:spPr>
          <a:xfrm rot="16200000" flipV="1">
            <a:off x="6507450" y="1163358"/>
            <a:ext cx="6858000" cy="4531278"/>
          </a:xfrm>
          <a:custGeom>
            <a:avLst/>
            <a:gdLst>
              <a:gd name="connsiteX0" fmla="*/ 6858000 w 6858000"/>
              <a:gd name="connsiteY0" fmla="*/ 3150313 h 3750964"/>
              <a:gd name="connsiteX1" fmla="*/ 6858000 w 6858000"/>
              <a:gd name="connsiteY1" fmla="*/ 0 h 3750964"/>
              <a:gd name="connsiteX2" fmla="*/ 0 w 6858000"/>
              <a:gd name="connsiteY2" fmla="*/ 0 h 3750964"/>
              <a:gd name="connsiteX3" fmla="*/ 0 w 6858000"/>
              <a:gd name="connsiteY3" fmla="*/ 3220894 h 3750964"/>
              <a:gd name="connsiteX4" fmla="*/ 10973 w 6858000"/>
              <a:gd name="connsiteY4" fmla="*/ 3230398 h 3750964"/>
              <a:gd name="connsiteX5" fmla="*/ 1661251 w 6858000"/>
              <a:gd name="connsiteY5" fmla="*/ 3750927 h 3750964"/>
              <a:gd name="connsiteX6" fmla="*/ 4893397 w 6858000"/>
              <a:gd name="connsiteY6" fmla="*/ 2661368 h 3750964"/>
              <a:gd name="connsiteX7" fmla="*/ 6834019 w 6858000"/>
              <a:gd name="connsiteY7" fmla="*/ 3137932 h 3750964"/>
              <a:gd name="connsiteX8" fmla="*/ 6858000 w 6858000"/>
              <a:gd name="connsiteY8" fmla="*/ 3150313 h 375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3750964">
                <a:moveTo>
                  <a:pt x="6858000" y="3150313"/>
                </a:moveTo>
                <a:lnTo>
                  <a:pt x="6858000" y="0"/>
                </a:lnTo>
                <a:lnTo>
                  <a:pt x="0" y="0"/>
                </a:lnTo>
                <a:lnTo>
                  <a:pt x="0" y="3220894"/>
                </a:lnTo>
                <a:lnTo>
                  <a:pt x="10973" y="3230398"/>
                </a:lnTo>
                <a:cubicBezTo>
                  <a:pt x="366756" y="3514112"/>
                  <a:pt x="933081" y="3754395"/>
                  <a:pt x="1661251" y="3750927"/>
                </a:cubicBezTo>
                <a:cubicBezTo>
                  <a:pt x="2955776" y="3744762"/>
                  <a:pt x="3514049" y="2682714"/>
                  <a:pt x="4893397" y="2661368"/>
                </a:cubicBezTo>
                <a:cubicBezTo>
                  <a:pt x="5755490" y="2648026"/>
                  <a:pt x="6380835" y="2908605"/>
                  <a:pt x="6834019" y="3137932"/>
                </a:cubicBezTo>
                <a:lnTo>
                  <a:pt x="6858000" y="3150313"/>
                </a:lnTo>
                <a:close/>
              </a:path>
            </a:pathLst>
          </a:custGeom>
          <a:solidFill>
            <a:schemeClr val="accent4">
              <a:alpha val="142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18">
            <a:extLst>
              <a:ext uri="{FF2B5EF4-FFF2-40B4-BE49-F238E27FC236}">
                <a16:creationId xmlns:a16="http://schemas.microsoft.com/office/drawing/2014/main" id="{9C605622-8F1F-632F-D5C0-1F2E7875EBA1}"/>
              </a:ext>
            </a:extLst>
          </p:cNvPr>
          <p:cNvSpPr/>
          <p:nvPr userDrawn="1"/>
        </p:nvSpPr>
        <p:spPr>
          <a:xfrm rot="5400000">
            <a:off x="6488397" y="1182411"/>
            <a:ext cx="6858000" cy="4493171"/>
          </a:xfrm>
          <a:custGeom>
            <a:avLst/>
            <a:gdLst>
              <a:gd name="connsiteX0" fmla="*/ 0 w 6858000"/>
              <a:gd name="connsiteY0" fmla="*/ 3300688 h 4744323"/>
              <a:gd name="connsiteX1" fmla="*/ 0 w 6858000"/>
              <a:gd name="connsiteY1" fmla="*/ 0 h 4744323"/>
              <a:gd name="connsiteX2" fmla="*/ 6858000 w 6858000"/>
              <a:gd name="connsiteY2" fmla="*/ 0 h 4744323"/>
              <a:gd name="connsiteX3" fmla="*/ 6858000 w 6858000"/>
              <a:gd name="connsiteY3" fmla="*/ 3130282 h 4744323"/>
              <a:gd name="connsiteX4" fmla="*/ 6685009 w 6858000"/>
              <a:gd name="connsiteY4" fmla="*/ 3177721 h 4744323"/>
              <a:gd name="connsiteX5" fmla="*/ 2944852 w 6858000"/>
              <a:gd name="connsiteY5" fmla="*/ 4744264 h 4744323"/>
              <a:gd name="connsiteX6" fmla="*/ 88593 w 6858000"/>
              <a:gd name="connsiteY6" fmla="*/ 3449517 h 4744323"/>
              <a:gd name="connsiteX7" fmla="*/ 0 w 6858000"/>
              <a:gd name="connsiteY7" fmla="*/ 3300688 h 474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4744323">
                <a:moveTo>
                  <a:pt x="0" y="3300688"/>
                </a:moveTo>
                <a:lnTo>
                  <a:pt x="0" y="0"/>
                </a:lnTo>
                <a:lnTo>
                  <a:pt x="6858000" y="0"/>
                </a:lnTo>
                <a:lnTo>
                  <a:pt x="6858000" y="3130282"/>
                </a:lnTo>
                <a:lnTo>
                  <a:pt x="6685009" y="3177721"/>
                </a:lnTo>
                <a:cubicBezTo>
                  <a:pt x="5333681" y="3615865"/>
                  <a:pt x="4498161" y="4736270"/>
                  <a:pt x="2944852" y="4744264"/>
                </a:cubicBezTo>
                <a:cubicBezTo>
                  <a:pt x="1511029" y="4751644"/>
                  <a:pt x="502120" y="4067469"/>
                  <a:pt x="88593" y="3449517"/>
                </a:cubicBezTo>
                <a:lnTo>
                  <a:pt x="0" y="3300688"/>
                </a:lnTo>
                <a:close/>
              </a:path>
            </a:pathLst>
          </a:custGeom>
          <a:gradFill flip="none" rotWithShape="1">
            <a:gsLst>
              <a:gs pos="4000">
                <a:schemeClr val="accent2">
                  <a:alpha val="23589"/>
                </a:schemeClr>
              </a:gs>
              <a:gs pos="79000">
                <a:schemeClr val="accent5">
                  <a:lumMod val="50000"/>
                  <a:alpha val="5218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12">
            <a:extLst>
              <a:ext uri="{FF2B5EF4-FFF2-40B4-BE49-F238E27FC236}">
                <a16:creationId xmlns:a16="http://schemas.microsoft.com/office/drawing/2014/main" id="{919AB4B2-2D3A-FCB5-0314-CC465BCC0E5D}"/>
              </a:ext>
            </a:extLst>
          </p:cNvPr>
          <p:cNvSpPr/>
          <p:nvPr userDrawn="1"/>
        </p:nvSpPr>
        <p:spPr>
          <a:xfrm rot="5400000">
            <a:off x="6926379" y="1582290"/>
            <a:ext cx="6858001" cy="3693421"/>
          </a:xfrm>
          <a:custGeom>
            <a:avLst/>
            <a:gdLst>
              <a:gd name="connsiteX0" fmla="*/ 0 w 6858001"/>
              <a:gd name="connsiteY0" fmla="*/ 3437558 h 3693421"/>
              <a:gd name="connsiteX1" fmla="*/ 0 w 6858001"/>
              <a:gd name="connsiteY1" fmla="*/ 0 h 3693421"/>
              <a:gd name="connsiteX2" fmla="*/ 6858001 w 6858001"/>
              <a:gd name="connsiteY2" fmla="*/ 0 h 3693421"/>
              <a:gd name="connsiteX3" fmla="*/ 6858001 w 6858001"/>
              <a:gd name="connsiteY3" fmla="*/ 1982949 h 3693421"/>
              <a:gd name="connsiteX4" fmla="*/ 6594582 w 6858001"/>
              <a:gd name="connsiteY4" fmla="*/ 1960784 h 3693421"/>
              <a:gd name="connsiteX5" fmla="*/ 6223032 w 6858001"/>
              <a:gd name="connsiteY5" fmla="*/ 1954544 h 3693421"/>
              <a:gd name="connsiteX6" fmla="*/ 1449771 w 6858001"/>
              <a:gd name="connsiteY6" fmla="*/ 3693362 h 3693421"/>
              <a:gd name="connsiteX7" fmla="*/ 163899 w 6858001"/>
              <a:gd name="connsiteY7" fmla="*/ 3498289 h 3693421"/>
              <a:gd name="connsiteX8" fmla="*/ 0 w 6858001"/>
              <a:gd name="connsiteY8" fmla="*/ 3437558 h 369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1" h="3693421">
                <a:moveTo>
                  <a:pt x="0" y="3437558"/>
                </a:moveTo>
                <a:lnTo>
                  <a:pt x="0" y="0"/>
                </a:lnTo>
                <a:lnTo>
                  <a:pt x="6858001" y="0"/>
                </a:lnTo>
                <a:lnTo>
                  <a:pt x="6858001" y="1982949"/>
                </a:lnTo>
                <a:lnTo>
                  <a:pt x="6594582" y="1960784"/>
                </a:lnTo>
                <a:cubicBezTo>
                  <a:pt x="6474164" y="1954657"/>
                  <a:pt x="6350346" y="1952415"/>
                  <a:pt x="6223032" y="1954544"/>
                </a:cubicBezTo>
                <a:cubicBezTo>
                  <a:pt x="4185999" y="1988612"/>
                  <a:pt x="3361537" y="3683524"/>
                  <a:pt x="1449771" y="3693362"/>
                </a:cubicBezTo>
                <a:cubicBezTo>
                  <a:pt x="971830" y="3695822"/>
                  <a:pt x="541102" y="3621442"/>
                  <a:pt x="163899" y="3498289"/>
                </a:cubicBezTo>
                <a:lnTo>
                  <a:pt x="0" y="3437558"/>
                </a:lnTo>
                <a:close/>
              </a:path>
            </a:pathLst>
          </a:custGeom>
          <a:gradFill>
            <a:gsLst>
              <a:gs pos="84000">
                <a:schemeClr val="accent4">
                  <a:alpha val="20000"/>
                </a:schemeClr>
              </a:gs>
              <a:gs pos="1000">
                <a:schemeClr val="accent6">
                  <a:alpha val="38000"/>
                </a:schemeClr>
              </a:gs>
              <a:gs pos="100000">
                <a:schemeClr val="accent6">
                  <a:alpha val="3349"/>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Slide Number Placeholder 7">
            <a:extLst>
              <a:ext uri="{FF2B5EF4-FFF2-40B4-BE49-F238E27FC236}">
                <a16:creationId xmlns:a16="http://schemas.microsoft.com/office/drawing/2014/main" id="{692257B9-FE58-1976-7115-17E05E5819EA}"/>
              </a:ext>
            </a:extLst>
          </p:cNvPr>
          <p:cNvSpPr>
            <a:spLocks noGrp="1"/>
          </p:cNvSpPr>
          <p:nvPr>
            <p:ph type="sldNum" sz="quarter" idx="11"/>
          </p:nvPr>
        </p:nvSpPr>
        <p:spPr/>
        <p:txBody>
          <a:bodyPr>
            <a:noAutofit/>
          </a:bodyPr>
          <a:lstStyle/>
          <a:p>
            <a:fld id="{294A09A9-5501-47C1-A89A-A340965A2BE2}" type="slidenum">
              <a:rPr lang="en-US" smtClean="0"/>
              <a:pPr/>
              <a:t>‹Nr.›</a:t>
            </a:fld>
            <a:endParaRPr lang="en-US" dirty="0"/>
          </a:p>
        </p:txBody>
      </p:sp>
      <p:sp>
        <p:nvSpPr>
          <p:cNvPr id="7" name="Footer Placeholder 6">
            <a:extLst>
              <a:ext uri="{FF2B5EF4-FFF2-40B4-BE49-F238E27FC236}">
                <a16:creationId xmlns:a16="http://schemas.microsoft.com/office/drawing/2014/main" id="{BAF040BB-6465-852C-B53C-074E90BB09D1}"/>
              </a:ext>
            </a:extLst>
          </p:cNvPr>
          <p:cNvSpPr>
            <a:spLocks noGrp="1"/>
          </p:cNvSpPr>
          <p:nvPr>
            <p:ph type="ftr" sz="quarter" idx="10"/>
          </p:nvPr>
        </p:nvSpPr>
        <p:spPr/>
        <p:txBody>
          <a:bodyPr>
            <a:noAutofit/>
          </a:bodyPr>
          <a:lstStyle/>
          <a:p>
            <a:r>
              <a:rPr lang="en-US"/>
              <a:t>Crypto: investing &amp; trading</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536192" y="832104"/>
            <a:ext cx="8878824" cy="1069848"/>
          </a:xfrm>
        </p:spPr>
        <p:txBody>
          <a:bodyPr anchor="b">
            <a:noAutofit/>
          </a:bodyPr>
          <a:lstStyle>
            <a:lvl1pPr>
              <a:defRPr sz="4000"/>
            </a:lvl1pPr>
          </a:lstStyle>
          <a:p>
            <a:r>
              <a:rPr lang="de-DE"/>
              <a:t>Mastertitelformat bearbeiten</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536192" y="2212848"/>
            <a:ext cx="6422136" cy="3282696"/>
          </a:xfrm>
        </p:spPr>
        <p:txBody>
          <a:bodyPr>
            <a:noAutofit/>
          </a:bodyPr>
          <a:lstStyle>
            <a:lvl1pPr marL="347472">
              <a:lnSpc>
                <a:spcPct val="150000"/>
              </a:lnSpc>
              <a:defRPr sz="2400"/>
            </a:lvl1pPr>
            <a:lvl2pPr>
              <a:defRPr sz="2000"/>
            </a:lvl2pPr>
            <a:lvl3pPr>
              <a:defRPr sz="18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2963167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ducti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BE68DE5-FB8F-C713-B589-69851789C6C5}"/>
              </a:ext>
            </a:extLst>
          </p:cNvPr>
          <p:cNvSpPr/>
          <p:nvPr userDrawn="1"/>
        </p:nvSpPr>
        <p:spPr>
          <a:xfrm>
            <a:off x="1" y="4852144"/>
            <a:ext cx="5681755" cy="2002200"/>
          </a:xfrm>
          <a:custGeom>
            <a:avLst/>
            <a:gdLst>
              <a:gd name="connsiteX0" fmla="*/ 320629 w 5681755"/>
              <a:gd name="connsiteY0" fmla="*/ 0 h 2002200"/>
              <a:gd name="connsiteX1" fmla="*/ 375829 w 5681755"/>
              <a:gd name="connsiteY1" fmla="*/ 158026 h 2002200"/>
              <a:gd name="connsiteX2" fmla="*/ 897491 w 5681755"/>
              <a:gd name="connsiteY2" fmla="*/ 961690 h 2002200"/>
              <a:gd name="connsiteX3" fmla="*/ 4054478 w 5681755"/>
              <a:gd name="connsiteY3" fmla="*/ 1474149 h 2002200"/>
              <a:gd name="connsiteX4" fmla="*/ 5679398 w 5681755"/>
              <a:gd name="connsiteY4" fmla="*/ 1986034 h 2002200"/>
              <a:gd name="connsiteX5" fmla="*/ 5681755 w 5681755"/>
              <a:gd name="connsiteY5" fmla="*/ 2002200 h 2002200"/>
              <a:gd name="connsiteX6" fmla="*/ 0 w 5681755"/>
              <a:gd name="connsiteY6" fmla="*/ 1989323 h 2002200"/>
              <a:gd name="connsiteX7" fmla="*/ 0 w 5681755"/>
              <a:gd name="connsiteY7" fmla="*/ 1952135 h 200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81755" h="2002200">
                <a:moveTo>
                  <a:pt x="320629" y="0"/>
                </a:moveTo>
                <a:lnTo>
                  <a:pt x="375829" y="158026"/>
                </a:lnTo>
                <a:cubicBezTo>
                  <a:pt x="503741" y="486192"/>
                  <a:pt x="688117" y="753054"/>
                  <a:pt x="897491" y="961690"/>
                </a:cubicBezTo>
                <a:cubicBezTo>
                  <a:pt x="1455821" y="1518049"/>
                  <a:pt x="3033468" y="1694058"/>
                  <a:pt x="4054478" y="1474149"/>
                </a:cubicBezTo>
                <a:cubicBezTo>
                  <a:pt x="5094564" y="1247948"/>
                  <a:pt x="5587838" y="1548928"/>
                  <a:pt x="5679398" y="1986034"/>
                </a:cubicBezTo>
                <a:lnTo>
                  <a:pt x="5681755" y="2002200"/>
                </a:lnTo>
                <a:lnTo>
                  <a:pt x="0" y="1989323"/>
                </a:lnTo>
                <a:lnTo>
                  <a:pt x="0" y="1952135"/>
                </a:lnTo>
                <a:close/>
              </a:path>
            </a:pathLst>
          </a:custGeom>
          <a:gradFill flip="none" rotWithShape="1">
            <a:gsLst>
              <a:gs pos="77000">
                <a:schemeClr val="accent3">
                  <a:lumMod val="25000"/>
                  <a:alpha val="0"/>
                </a:schemeClr>
              </a:gs>
              <a:gs pos="0">
                <a:schemeClr val="tx2">
                  <a:alpha val="70774"/>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22" name="Freeform: Shape 21">
            <a:extLst>
              <a:ext uri="{FF2B5EF4-FFF2-40B4-BE49-F238E27FC236}">
                <a16:creationId xmlns:a16="http://schemas.microsoft.com/office/drawing/2014/main" id="{76B337A9-EA8E-4E30-3CF4-C681F9705934}"/>
              </a:ext>
            </a:extLst>
          </p:cNvPr>
          <p:cNvSpPr/>
          <p:nvPr userDrawn="1"/>
        </p:nvSpPr>
        <p:spPr>
          <a:xfrm>
            <a:off x="1" y="0"/>
            <a:ext cx="6392389" cy="3297866"/>
          </a:xfrm>
          <a:custGeom>
            <a:avLst/>
            <a:gdLst>
              <a:gd name="connsiteX0" fmla="*/ 0 w 6392389"/>
              <a:gd name="connsiteY0" fmla="*/ 0 h 3297866"/>
              <a:gd name="connsiteX1" fmla="*/ 6392389 w 6392389"/>
              <a:gd name="connsiteY1" fmla="*/ 0 h 3297866"/>
              <a:gd name="connsiteX2" fmla="*/ 6039257 w 6392389"/>
              <a:gd name="connsiteY2" fmla="*/ 205593 h 3297866"/>
              <a:gd name="connsiteX3" fmla="*/ 4044501 w 6392389"/>
              <a:gd name="connsiteY3" fmla="*/ 1885401 h 3297866"/>
              <a:gd name="connsiteX4" fmla="*/ 41384 w 6392389"/>
              <a:gd name="connsiteY4" fmla="*/ 2408804 h 3297866"/>
              <a:gd name="connsiteX5" fmla="*/ 0 w 6392389"/>
              <a:gd name="connsiteY5" fmla="*/ 2349004 h 329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2389" h="3297866">
                <a:moveTo>
                  <a:pt x="0" y="0"/>
                </a:moveTo>
                <a:lnTo>
                  <a:pt x="6392389" y="0"/>
                </a:lnTo>
                <a:lnTo>
                  <a:pt x="6039257" y="205593"/>
                </a:lnTo>
                <a:cubicBezTo>
                  <a:pt x="5243960" y="694220"/>
                  <a:pt x="4533171" y="1286369"/>
                  <a:pt x="4044501" y="1885401"/>
                </a:cubicBezTo>
                <a:cubicBezTo>
                  <a:pt x="2455953" y="3842789"/>
                  <a:pt x="879065" y="3516921"/>
                  <a:pt x="41384" y="2408804"/>
                </a:cubicBezTo>
                <a:lnTo>
                  <a:pt x="0" y="2349004"/>
                </a:lnTo>
                <a:close/>
              </a:path>
            </a:pathLst>
          </a:custGeom>
          <a:gradFill flip="none" rotWithShape="1">
            <a:gsLst>
              <a:gs pos="20000">
                <a:schemeClr val="accent3">
                  <a:lumMod val="25000"/>
                </a:schemeClr>
              </a:gs>
              <a:gs pos="100000">
                <a:schemeClr val="tx2">
                  <a:alpha val="54000"/>
                </a:schemeClr>
              </a:gs>
            </a:gsLst>
            <a:lin ang="10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5" name="Freeform: Shape 14">
            <a:extLst>
              <a:ext uri="{FF2B5EF4-FFF2-40B4-BE49-F238E27FC236}">
                <a16:creationId xmlns:a16="http://schemas.microsoft.com/office/drawing/2014/main" id="{3385D1DB-F6B1-8F65-1FDB-5CDD731A6DFC}"/>
              </a:ext>
            </a:extLst>
          </p:cNvPr>
          <p:cNvSpPr/>
          <p:nvPr userDrawn="1"/>
        </p:nvSpPr>
        <p:spPr>
          <a:xfrm>
            <a:off x="9517205" y="2"/>
            <a:ext cx="2674794" cy="6857999"/>
          </a:xfrm>
          <a:custGeom>
            <a:avLst/>
            <a:gdLst>
              <a:gd name="connsiteX0" fmla="*/ 2674793 w 2674794"/>
              <a:gd name="connsiteY0" fmla="*/ 0 h 6857999"/>
              <a:gd name="connsiteX1" fmla="*/ 2674794 w 2674794"/>
              <a:gd name="connsiteY1" fmla="*/ 6857999 h 6857999"/>
              <a:gd name="connsiteX2" fmla="*/ 1158844 w 2674794"/>
              <a:gd name="connsiteY2" fmla="*/ 6857999 h 6857999"/>
              <a:gd name="connsiteX3" fmla="*/ 1212639 w 2674794"/>
              <a:gd name="connsiteY3" fmla="*/ 6771304 h 6857999"/>
              <a:gd name="connsiteX4" fmla="*/ 1327460 w 2674794"/>
              <a:gd name="connsiteY4" fmla="*/ 6554527 h 6857999"/>
              <a:gd name="connsiteX5" fmla="*/ 545566 w 2674794"/>
              <a:gd name="connsiteY5" fmla="*/ 2293136 h 6857999"/>
              <a:gd name="connsiteX6" fmla="*/ 381787 w 2674794"/>
              <a:gd name="connsiteY6" fmla="*/ 3827 h 6857999"/>
              <a:gd name="connsiteX7" fmla="*/ 386161 w 2674794"/>
              <a:gd name="connsiteY7"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4794" h="6857999">
                <a:moveTo>
                  <a:pt x="2674793" y="0"/>
                </a:moveTo>
                <a:lnTo>
                  <a:pt x="2674794" y="6857999"/>
                </a:lnTo>
                <a:lnTo>
                  <a:pt x="1158844" y="6857999"/>
                </a:lnTo>
                <a:lnTo>
                  <a:pt x="1212639" y="6771304"/>
                </a:lnTo>
                <a:cubicBezTo>
                  <a:pt x="1256917" y="6696480"/>
                  <a:pt x="1295401" y="6624001"/>
                  <a:pt x="1327460" y="6554527"/>
                </a:cubicBezTo>
                <a:cubicBezTo>
                  <a:pt x="1840424" y="5442926"/>
                  <a:pt x="1337703" y="3374924"/>
                  <a:pt x="545566" y="2293136"/>
                </a:cubicBezTo>
                <a:cubicBezTo>
                  <a:pt x="-210423" y="1266170"/>
                  <a:pt x="-98154" y="469786"/>
                  <a:pt x="381787" y="3827"/>
                </a:cubicBezTo>
                <a:lnTo>
                  <a:pt x="386161" y="0"/>
                </a:lnTo>
                <a:close/>
              </a:path>
            </a:pathLst>
          </a:custGeom>
          <a:solidFill>
            <a:schemeClr val="tx2">
              <a:alpha val="3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sp>
        <p:nvSpPr>
          <p:cNvPr id="11" name="glass card">
            <a:extLst>
              <a:ext uri="{FF2B5EF4-FFF2-40B4-BE49-F238E27FC236}">
                <a16:creationId xmlns:a16="http://schemas.microsoft.com/office/drawing/2014/main" id="{BAC99002-32F5-F4C1-2519-F23274B0580C}"/>
              </a:ext>
            </a:extLst>
          </p:cNvPr>
          <p:cNvSpPr/>
          <p:nvPr userDrawn="1"/>
        </p:nvSpPr>
        <p:spPr>
          <a:xfrm>
            <a:off x="1365705" y="1005155"/>
            <a:ext cx="9243233" cy="4978750"/>
          </a:xfrm>
          <a:prstGeom prst="roundRect">
            <a:avLst>
              <a:gd name="adj" fmla="val 6806"/>
            </a:avLst>
          </a:prstGeom>
          <a:gradFill>
            <a:gsLst>
              <a:gs pos="100000">
                <a:schemeClr val="bg1">
                  <a:alpha val="3000"/>
                </a:schemeClr>
              </a:gs>
              <a:gs pos="47000">
                <a:schemeClr val="bg1">
                  <a:alpha val="17037"/>
                </a:schemeClr>
              </a:gs>
              <a:gs pos="6000">
                <a:schemeClr val="bg1">
                  <a:alpha val="13000"/>
                </a:schemeClr>
              </a:gs>
            </a:gsLst>
            <a:path path="circle">
              <a:fillToRect l="100000" t="100000"/>
            </a:path>
          </a:gradFill>
          <a:ln w="6350">
            <a:noFill/>
          </a:ln>
          <a:effectLst>
            <a:outerShdw blurRad="63500" dist="38100" dir="5400000" sx="1000" sy="1000" algn="t" rotWithShape="0">
              <a:prstClr val="black">
                <a:alpha val="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28088" y="2157984"/>
            <a:ext cx="7735824" cy="1069848"/>
          </a:xfrm>
        </p:spPr>
        <p:txBody>
          <a:bodyPr anchor="b">
            <a:noAutofit/>
          </a:bodyPr>
          <a:lstStyle>
            <a:lvl1pPr algn="ctr">
              <a:defRPr sz="4000"/>
            </a:lvl1pPr>
          </a:lstStyle>
          <a:p>
            <a:r>
              <a:rPr lang="de-DE"/>
              <a:t>Mastertitelformat bearbeiten</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228088" y="3685032"/>
            <a:ext cx="7735824" cy="1133856"/>
          </a:xfrm>
        </p:spPr>
        <p:txBody>
          <a:bodyPr>
            <a:noAutofit/>
          </a:bodyPr>
          <a:lstStyle>
            <a:lvl1pPr marL="0" indent="0" algn="ctr">
              <a:lnSpc>
                <a:spcPct val="10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27" name="Freeform: Shape 26">
            <a:extLst>
              <a:ext uri="{FF2B5EF4-FFF2-40B4-BE49-F238E27FC236}">
                <a16:creationId xmlns:a16="http://schemas.microsoft.com/office/drawing/2014/main" id="{0DF239B3-DB66-3CD4-1BFE-4EBA82BC4A44}"/>
              </a:ext>
            </a:extLst>
          </p:cNvPr>
          <p:cNvSpPr/>
          <p:nvPr userDrawn="1"/>
        </p:nvSpPr>
        <p:spPr>
          <a:xfrm>
            <a:off x="0" y="5255333"/>
            <a:ext cx="2769194" cy="1602667"/>
          </a:xfrm>
          <a:custGeom>
            <a:avLst/>
            <a:gdLst>
              <a:gd name="connsiteX0" fmla="*/ 0 w 2769194"/>
              <a:gd name="connsiteY0" fmla="*/ 0 h 1602667"/>
              <a:gd name="connsiteX1" fmla="*/ 93250 w 2769194"/>
              <a:gd name="connsiteY1" fmla="*/ 101565 h 1602667"/>
              <a:gd name="connsiteX2" fmla="*/ 2646213 w 2769194"/>
              <a:gd name="connsiteY2" fmla="*/ 1567071 h 1602667"/>
              <a:gd name="connsiteX3" fmla="*/ 2769194 w 2769194"/>
              <a:gd name="connsiteY3" fmla="*/ 1602667 h 1602667"/>
              <a:gd name="connsiteX4" fmla="*/ 0 w 2769194"/>
              <a:gd name="connsiteY4" fmla="*/ 1602667 h 1602667"/>
              <a:gd name="connsiteX5" fmla="*/ 0 w 2769194"/>
              <a:gd name="connsiteY5" fmla="*/ 807120 h 160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9194" h="1602667">
                <a:moveTo>
                  <a:pt x="0" y="0"/>
                </a:moveTo>
                <a:lnTo>
                  <a:pt x="93250" y="101565"/>
                </a:lnTo>
                <a:cubicBezTo>
                  <a:pt x="702540" y="735306"/>
                  <a:pt x="1672588" y="1259605"/>
                  <a:pt x="2646213" y="1567071"/>
                </a:cubicBezTo>
                <a:lnTo>
                  <a:pt x="2769194" y="1602667"/>
                </a:lnTo>
                <a:lnTo>
                  <a:pt x="0" y="1602667"/>
                </a:lnTo>
                <a:lnTo>
                  <a:pt x="0" y="807120"/>
                </a:lnTo>
                <a:close/>
              </a:path>
            </a:pathLst>
          </a:custGeom>
          <a:gradFill flip="none" rotWithShape="1">
            <a:gsLst>
              <a:gs pos="60000">
                <a:schemeClr val="accent3">
                  <a:alpha val="45000"/>
                </a:schemeClr>
              </a:gs>
              <a:gs pos="99000">
                <a:schemeClr val="accent5">
                  <a:alpha val="66721"/>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solidFill>
                <a:schemeClr val="tx1"/>
              </a:solidFill>
            </a:endParaRPr>
          </a:p>
        </p:txBody>
      </p:sp>
      <p:cxnSp>
        <p:nvCxnSpPr>
          <p:cNvPr id="28" name="Straight Connector 27">
            <a:extLst>
              <a:ext uri="{FF2B5EF4-FFF2-40B4-BE49-F238E27FC236}">
                <a16:creationId xmlns:a16="http://schemas.microsoft.com/office/drawing/2014/main" id="{93303B57-FF55-B795-FAE7-5EF26BFCBEF3}"/>
              </a:ext>
            </a:extLst>
          </p:cNvPr>
          <p:cNvCxnSpPr>
            <a:cxnSpLocks/>
          </p:cNvCxnSpPr>
          <p:nvPr userDrawn="1"/>
        </p:nvCxnSpPr>
        <p:spPr>
          <a:xfrm rot="5400000">
            <a:off x="6115287" y="2597113"/>
            <a:ext cx="0" cy="165518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7169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524000" y="2029968"/>
            <a:ext cx="9144000" cy="1069848"/>
          </a:xfrm>
        </p:spPr>
        <p:txBody>
          <a:bodyPr anchor="b">
            <a:noAutofit/>
          </a:bodyPr>
          <a:lstStyle>
            <a:lvl1pPr algn="ctr">
              <a:defRPr sz="4800"/>
            </a:lvl1pPr>
          </a:lstStyle>
          <a:p>
            <a:r>
              <a:rPr lang="de-DE"/>
              <a:t>Mastertitelformat bearbeiten</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2560320" y="3803904"/>
            <a:ext cx="7068312" cy="758952"/>
          </a:xfrm>
        </p:spPr>
        <p:txBody>
          <a:bodyPr>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5" name="Freeform 3">
            <a:extLst>
              <a:ext uri="{FF2B5EF4-FFF2-40B4-BE49-F238E27FC236}">
                <a16:creationId xmlns:a16="http://schemas.microsoft.com/office/drawing/2014/main" id="{F1F20C20-DE23-6FE7-74A0-517218ACED7A}"/>
              </a:ext>
            </a:extLst>
          </p:cNvPr>
          <p:cNvSpPr/>
          <p:nvPr userDrawn="1"/>
        </p:nvSpPr>
        <p:spPr>
          <a:xfrm rot="10800000">
            <a:off x="-1" y="5019503"/>
            <a:ext cx="9676770" cy="18384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29177"/>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4">
            <a:extLst>
              <a:ext uri="{FF2B5EF4-FFF2-40B4-BE49-F238E27FC236}">
                <a16:creationId xmlns:a16="http://schemas.microsoft.com/office/drawing/2014/main" id="{98E2EA35-4179-2438-E1D1-02EFA8830FF9}"/>
              </a:ext>
            </a:extLst>
          </p:cNvPr>
          <p:cNvSpPr/>
          <p:nvPr userDrawn="1"/>
        </p:nvSpPr>
        <p:spPr>
          <a:xfrm flipV="1">
            <a:off x="2763044" y="6076116"/>
            <a:ext cx="3946673" cy="781884"/>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accent4">
                  <a:lumMod val="75000"/>
                  <a:alpha val="46295"/>
                </a:schemeClr>
              </a:gs>
              <a:gs pos="33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5">
            <a:extLst>
              <a:ext uri="{FF2B5EF4-FFF2-40B4-BE49-F238E27FC236}">
                <a16:creationId xmlns:a16="http://schemas.microsoft.com/office/drawing/2014/main" id="{A7C0B16B-87E9-E92C-62F3-D1844BEE5B2D}"/>
              </a:ext>
            </a:extLst>
          </p:cNvPr>
          <p:cNvSpPr/>
          <p:nvPr userDrawn="1"/>
        </p:nvSpPr>
        <p:spPr>
          <a:xfrm rot="10800000">
            <a:off x="5393054" y="601597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6">
            <a:extLst>
              <a:ext uri="{FF2B5EF4-FFF2-40B4-BE49-F238E27FC236}">
                <a16:creationId xmlns:a16="http://schemas.microsoft.com/office/drawing/2014/main" id="{51F4118C-3B46-F20B-EF12-E16F7513844C}"/>
              </a:ext>
            </a:extLst>
          </p:cNvPr>
          <p:cNvSpPr/>
          <p:nvPr userDrawn="1"/>
        </p:nvSpPr>
        <p:spPr>
          <a:xfrm rot="10800000" flipH="1">
            <a:off x="-2688" y="5263861"/>
            <a:ext cx="12192000" cy="1599109"/>
          </a:xfrm>
          <a:custGeom>
            <a:avLst/>
            <a:gdLst>
              <a:gd name="connsiteX0" fmla="*/ 1373073 w 12192000"/>
              <a:gd name="connsiteY0" fmla="*/ 1599066 h 1599109"/>
              <a:gd name="connsiteX1" fmla="*/ 4901233 w 12192000"/>
              <a:gd name="connsiteY1" fmla="*/ 313816 h 1599109"/>
              <a:gd name="connsiteX2" fmla="*/ 7629483 w 12192000"/>
              <a:gd name="connsiteY2" fmla="*/ 1209099 h 1599109"/>
              <a:gd name="connsiteX3" fmla="*/ 7664573 w 12192000"/>
              <a:gd name="connsiteY3" fmla="*/ 1222798 h 1599109"/>
              <a:gd name="connsiteX4" fmla="*/ 7753536 w 12192000"/>
              <a:gd name="connsiteY4" fmla="*/ 1277391 h 1599109"/>
              <a:gd name="connsiteX5" fmla="*/ 9091947 w 12192000"/>
              <a:gd name="connsiteY5" fmla="*/ 1582567 h 1599109"/>
              <a:gd name="connsiteX6" fmla="*/ 12094171 w 12192000"/>
              <a:gd name="connsiteY6" fmla="*/ 359476 h 1599109"/>
              <a:gd name="connsiteX7" fmla="*/ 12192000 w 12192000"/>
              <a:gd name="connsiteY7" fmla="*/ 342643 h 1599109"/>
              <a:gd name="connsiteX8" fmla="*/ 12192000 w 12192000"/>
              <a:gd name="connsiteY8" fmla="*/ 0 h 1599109"/>
              <a:gd name="connsiteX9" fmla="*/ 0 w 12192000"/>
              <a:gd name="connsiteY9" fmla="*/ 0 h 1599109"/>
              <a:gd name="connsiteX10" fmla="*/ 0 w 12192000"/>
              <a:gd name="connsiteY10" fmla="*/ 1274406 h 1599109"/>
              <a:gd name="connsiteX11" fmla="*/ 34662 w 12192000"/>
              <a:gd name="connsiteY11" fmla="*/ 1293889 h 1599109"/>
              <a:gd name="connsiteX12" fmla="*/ 1373073 w 12192000"/>
              <a:gd name="connsiteY12" fmla="*/ 1599066 h 159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1599109">
                <a:moveTo>
                  <a:pt x="1373073" y="1599066"/>
                </a:moveTo>
                <a:cubicBezTo>
                  <a:pt x="2786156" y="1591793"/>
                  <a:pt x="3395560" y="338997"/>
                  <a:pt x="4901233" y="313816"/>
                </a:cubicBezTo>
                <a:cubicBezTo>
                  <a:pt x="6312803" y="290208"/>
                  <a:pt x="7142906" y="993618"/>
                  <a:pt x="7629483" y="1209099"/>
                </a:cubicBezTo>
                <a:lnTo>
                  <a:pt x="7664573" y="1222798"/>
                </a:lnTo>
                <a:lnTo>
                  <a:pt x="7753536" y="1277391"/>
                </a:lnTo>
                <a:cubicBezTo>
                  <a:pt x="8110655" y="1460232"/>
                  <a:pt x="8562041" y="1585295"/>
                  <a:pt x="9091947" y="1582567"/>
                </a:cubicBezTo>
                <a:cubicBezTo>
                  <a:pt x="10328396" y="1576205"/>
                  <a:pt x="10949524" y="616237"/>
                  <a:pt x="12094171" y="359476"/>
                </a:cubicBezTo>
                <a:lnTo>
                  <a:pt x="12192000" y="342643"/>
                </a:lnTo>
                <a:lnTo>
                  <a:pt x="12192000" y="0"/>
                </a:lnTo>
                <a:lnTo>
                  <a:pt x="0" y="0"/>
                </a:lnTo>
                <a:lnTo>
                  <a:pt x="0" y="1274406"/>
                </a:lnTo>
                <a:lnTo>
                  <a:pt x="34662" y="1293889"/>
                </a:lnTo>
                <a:cubicBezTo>
                  <a:pt x="391780" y="1476730"/>
                  <a:pt x="843167" y="1601794"/>
                  <a:pt x="1373073" y="1599066"/>
                </a:cubicBezTo>
                <a:close/>
              </a:path>
            </a:pathLst>
          </a:custGeom>
          <a:gradFill flip="none" rotWithShape="1">
            <a:gsLst>
              <a:gs pos="0">
                <a:schemeClr val="accent6">
                  <a:alpha val="69328"/>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3" name="Straight Connector 12">
            <a:extLst>
              <a:ext uri="{FF2B5EF4-FFF2-40B4-BE49-F238E27FC236}">
                <a16:creationId xmlns:a16="http://schemas.microsoft.com/office/drawing/2014/main" id="{CD0F8AA9-2207-2D4C-C2E0-FEF14E2D9ACF}"/>
              </a:ext>
            </a:extLst>
          </p:cNvPr>
          <p:cNvCxnSpPr>
            <a:cxnSpLocks/>
          </p:cNvCxnSpPr>
          <p:nvPr userDrawn="1"/>
        </p:nvCxnSpPr>
        <p:spPr>
          <a:xfrm rot="5400000">
            <a:off x="6095999" y="2597191"/>
            <a:ext cx="0" cy="16551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753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hart or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p:txBody>
          <a:bodyPr anchor="b">
            <a:noAutofit/>
          </a:bodyPr>
          <a:lstStyle>
            <a:lvl1pPr algn="ctr">
              <a:defRPr sz="4000"/>
            </a:lvl1pPr>
          </a:lstStyle>
          <a:p>
            <a:r>
              <a:rPr lang="de-DE"/>
              <a:t>Mastertitelformat bearbeiten</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p:txBody>
          <a:bodyPr>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Slide Number Placeholder 4">
            <a:extLst>
              <a:ext uri="{FF2B5EF4-FFF2-40B4-BE49-F238E27FC236}">
                <a16:creationId xmlns:a16="http://schemas.microsoft.com/office/drawing/2014/main" id="{4A4F769D-48D3-2655-40A4-674F657B741D}"/>
              </a:ext>
            </a:extLst>
          </p:cNvPr>
          <p:cNvSpPr>
            <a:spLocks noGrp="1"/>
          </p:cNvSpPr>
          <p:nvPr>
            <p:ph type="sldNum" sz="quarter" idx="11"/>
          </p:nvPr>
        </p:nvSpPr>
        <p:spPr/>
        <p:txBody>
          <a:bodyPr>
            <a:noAutofit/>
          </a:bodyPr>
          <a:lstStyle/>
          <a:p>
            <a:fld id="{294A09A9-5501-47C1-A89A-A340965A2BE2}" type="slidenum">
              <a:rPr lang="en-US" smtClean="0"/>
              <a:pPr/>
              <a:t>‹Nr.›</a:t>
            </a:fld>
            <a:endParaRPr lang="en-US" dirty="0"/>
          </a:p>
        </p:txBody>
      </p:sp>
      <p:sp>
        <p:nvSpPr>
          <p:cNvPr id="4" name="Footer Placeholder 3">
            <a:extLst>
              <a:ext uri="{FF2B5EF4-FFF2-40B4-BE49-F238E27FC236}">
                <a16:creationId xmlns:a16="http://schemas.microsoft.com/office/drawing/2014/main" id="{33FA0756-78EA-68DD-4650-F40EF5F2520E}"/>
              </a:ext>
            </a:extLst>
          </p:cNvPr>
          <p:cNvSpPr>
            <a:spLocks noGrp="1"/>
          </p:cNvSpPr>
          <p:nvPr>
            <p:ph type="ftr" sz="quarter" idx="10"/>
          </p:nvPr>
        </p:nvSpPr>
        <p:spPr/>
        <p:txBody>
          <a:bodyPr>
            <a:noAutofit/>
          </a:bodyPr>
          <a:lstStyle/>
          <a:p>
            <a:r>
              <a:rPr lang="en-US"/>
              <a:t>Crypto: investing &amp; trading</a:t>
            </a:r>
            <a:endParaRPr lang="en-US" dirty="0"/>
          </a:p>
        </p:txBody>
      </p:sp>
    </p:spTree>
    <p:extLst>
      <p:ext uri="{BB962C8B-B14F-4D97-AF65-F5344CB8AC3E}">
        <p14:creationId xmlns:p14="http://schemas.microsoft.com/office/powerpoint/2010/main" val="734534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Quote">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77AD3460-2264-3A46-993B-9F2AACED0504}"/>
              </a:ext>
            </a:extLst>
          </p:cNvPr>
          <p:cNvSpPr/>
          <p:nvPr userDrawn="1"/>
        </p:nvSpPr>
        <p:spPr>
          <a:xfrm rot="10800000">
            <a:off x="5393054" y="5650992"/>
            <a:ext cx="6821472" cy="1207007"/>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7">
            <a:extLst>
              <a:ext uri="{FF2B5EF4-FFF2-40B4-BE49-F238E27FC236}">
                <a16:creationId xmlns:a16="http://schemas.microsoft.com/office/drawing/2014/main" id="{BBBF3E9C-CCEA-98FA-7F69-55AF07558021}"/>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9">
            <a:extLst>
              <a:ext uri="{FF2B5EF4-FFF2-40B4-BE49-F238E27FC236}">
                <a16:creationId xmlns:a16="http://schemas.microsoft.com/office/drawing/2014/main" id="{4F937A84-95EC-EB44-470A-C82AD8E99897}"/>
              </a:ext>
            </a:extLst>
          </p:cNvPr>
          <p:cNvSpPr/>
          <p:nvPr userDrawn="1"/>
        </p:nvSpPr>
        <p:spPr>
          <a:xfrm>
            <a:off x="-24334" y="0"/>
            <a:ext cx="12218982" cy="6860673"/>
          </a:xfrm>
          <a:custGeom>
            <a:avLst/>
            <a:gdLst>
              <a:gd name="connsiteX0" fmla="*/ 4456 w 12218982"/>
              <a:gd name="connsiteY0" fmla="*/ 0 h 6860673"/>
              <a:gd name="connsiteX1" fmla="*/ 3150735 w 12218982"/>
              <a:gd name="connsiteY1" fmla="*/ 0 h 6860673"/>
              <a:gd name="connsiteX2" fmla="*/ 3150734 w 12218982"/>
              <a:gd name="connsiteY2" fmla="*/ 1 h 6860673"/>
              <a:gd name="connsiteX3" fmla="*/ 3275209 w 12218982"/>
              <a:gd name="connsiteY3" fmla="*/ 1 h 6860673"/>
              <a:gd name="connsiteX4" fmla="*/ 3275209 w 12218982"/>
              <a:gd name="connsiteY4" fmla="*/ 0 h 6860673"/>
              <a:gd name="connsiteX5" fmla="*/ 12218982 w 12218982"/>
              <a:gd name="connsiteY5" fmla="*/ 0 h 6860673"/>
              <a:gd name="connsiteX6" fmla="*/ 12218982 w 12218982"/>
              <a:gd name="connsiteY6" fmla="*/ 1983013 h 6860673"/>
              <a:gd name="connsiteX7" fmla="*/ 12062259 w 12218982"/>
              <a:gd name="connsiteY7" fmla="*/ 2024385 h 6860673"/>
              <a:gd name="connsiteX8" fmla="*/ 10972986 w 12218982"/>
              <a:gd name="connsiteY8" fmla="*/ 2139627 h 6860673"/>
              <a:gd name="connsiteX9" fmla="*/ 5417726 w 12218982"/>
              <a:gd name="connsiteY9" fmla="*/ 115939 h 6860673"/>
              <a:gd name="connsiteX10" fmla="*/ 3916598 w 12218982"/>
              <a:gd name="connsiteY10" fmla="*/ 272807 h 6860673"/>
              <a:gd name="connsiteX11" fmla="*/ 3863345 w 12218982"/>
              <a:gd name="connsiteY11" fmla="*/ 286233 h 6860673"/>
              <a:gd name="connsiteX12" fmla="*/ 3729781 w 12218982"/>
              <a:gd name="connsiteY12" fmla="*/ 323286 h 6860673"/>
              <a:gd name="connsiteX13" fmla="*/ 1717096 w 12218982"/>
              <a:gd name="connsiteY13" fmla="*/ 1451719 h 6860673"/>
              <a:gd name="connsiteX14" fmla="*/ 708597 w 12218982"/>
              <a:gd name="connsiteY14" fmla="*/ 2695590 h 6860673"/>
              <a:gd name="connsiteX15" fmla="*/ 486880 w 12218982"/>
              <a:gd name="connsiteY15" fmla="*/ 3274865 h 6860673"/>
              <a:gd name="connsiteX16" fmla="*/ 365997 w 12218982"/>
              <a:gd name="connsiteY16" fmla="*/ 3984708 h 6860673"/>
              <a:gd name="connsiteX17" fmla="*/ 341340 w 12218982"/>
              <a:gd name="connsiteY17" fmla="*/ 4301231 h 6860673"/>
              <a:gd name="connsiteX18" fmla="*/ 341340 w 12218982"/>
              <a:gd name="connsiteY18" fmla="*/ 5007890 h 6860673"/>
              <a:gd name="connsiteX19" fmla="*/ 343276 w 12218982"/>
              <a:gd name="connsiteY19" fmla="*/ 5047516 h 6860673"/>
              <a:gd name="connsiteX20" fmla="*/ 814636 w 12218982"/>
              <a:gd name="connsiteY20" fmla="*/ 6666819 h 6860673"/>
              <a:gd name="connsiteX21" fmla="*/ 915601 w 12218982"/>
              <a:gd name="connsiteY21" fmla="*/ 6858000 h 6860673"/>
              <a:gd name="connsiteX22" fmla="*/ 341340 w 12218982"/>
              <a:gd name="connsiteY22" fmla="*/ 6858000 h 6860673"/>
              <a:gd name="connsiteX23" fmla="*/ 341340 w 12218982"/>
              <a:gd name="connsiteY23" fmla="*/ 6860673 h 6860673"/>
              <a:gd name="connsiteX24" fmla="*/ 4456 w 12218982"/>
              <a:gd name="connsiteY24" fmla="*/ 6860673 h 6860673"/>
              <a:gd name="connsiteX25" fmla="*/ 4456 w 12218982"/>
              <a:gd name="connsiteY25" fmla="*/ 2794000 h 6860673"/>
              <a:gd name="connsiteX26" fmla="*/ 0 w 12218982"/>
              <a:gd name="connsiteY26" fmla="*/ 2794000 h 6860673"/>
              <a:gd name="connsiteX27" fmla="*/ 0 w 12218982"/>
              <a:gd name="connsiteY27" fmla="*/ 2022550 h 6860673"/>
              <a:gd name="connsiteX28" fmla="*/ 4456 w 12218982"/>
              <a:gd name="connsiteY28" fmla="*/ 2022550 h 6860673"/>
              <a:gd name="connsiteX29" fmla="*/ 4456 w 12218982"/>
              <a:gd name="connsiteY29" fmla="*/ 1646989 h 6860673"/>
              <a:gd name="connsiteX30" fmla="*/ 4456 w 12218982"/>
              <a:gd name="connsiteY30" fmla="*/ 0 h 686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218982" h="6860673">
                <a:moveTo>
                  <a:pt x="4456" y="0"/>
                </a:moveTo>
                <a:lnTo>
                  <a:pt x="3150735" y="0"/>
                </a:lnTo>
                <a:lnTo>
                  <a:pt x="3150734" y="1"/>
                </a:lnTo>
                <a:lnTo>
                  <a:pt x="3275209" y="1"/>
                </a:lnTo>
                <a:lnTo>
                  <a:pt x="3275209" y="0"/>
                </a:lnTo>
                <a:lnTo>
                  <a:pt x="12218982" y="0"/>
                </a:lnTo>
                <a:lnTo>
                  <a:pt x="12218982" y="1983013"/>
                </a:lnTo>
                <a:lnTo>
                  <a:pt x="12062259" y="2024385"/>
                </a:lnTo>
                <a:cubicBezTo>
                  <a:pt x="11728036" y="2099441"/>
                  <a:pt x="11364094" y="2141640"/>
                  <a:pt x="10972986" y="2139627"/>
                </a:cubicBezTo>
                <a:cubicBezTo>
                  <a:pt x="8748018" y="2128176"/>
                  <a:pt x="7788484" y="155587"/>
                  <a:pt x="5417726" y="115939"/>
                </a:cubicBezTo>
                <a:cubicBezTo>
                  <a:pt x="4862080" y="106647"/>
                  <a:pt x="4363654" y="168899"/>
                  <a:pt x="3916598" y="272807"/>
                </a:cubicBezTo>
                <a:lnTo>
                  <a:pt x="3863345" y="286233"/>
                </a:lnTo>
                <a:lnTo>
                  <a:pt x="3729781" y="323286"/>
                </a:lnTo>
                <a:cubicBezTo>
                  <a:pt x="3036967" y="532141"/>
                  <a:pt x="2352843" y="836886"/>
                  <a:pt x="1717096" y="1451719"/>
                </a:cubicBezTo>
                <a:cubicBezTo>
                  <a:pt x="1293264" y="1861607"/>
                  <a:pt x="966036" y="2282242"/>
                  <a:pt x="708597" y="2695590"/>
                </a:cubicBezTo>
                <a:cubicBezTo>
                  <a:pt x="593502" y="2938109"/>
                  <a:pt x="544310" y="3015870"/>
                  <a:pt x="486880" y="3274865"/>
                </a:cubicBezTo>
                <a:cubicBezTo>
                  <a:pt x="434927" y="3498394"/>
                  <a:pt x="385149" y="3635910"/>
                  <a:pt x="365997" y="3984708"/>
                </a:cubicBezTo>
                <a:lnTo>
                  <a:pt x="341340" y="4301231"/>
                </a:lnTo>
                <a:lnTo>
                  <a:pt x="341340" y="5007890"/>
                </a:lnTo>
                <a:cubicBezTo>
                  <a:pt x="341985" y="5021099"/>
                  <a:pt x="342631" y="5034307"/>
                  <a:pt x="343276" y="5047516"/>
                </a:cubicBezTo>
                <a:cubicBezTo>
                  <a:pt x="393784" y="5666740"/>
                  <a:pt x="577442" y="6188267"/>
                  <a:pt x="814636" y="6666819"/>
                </a:cubicBezTo>
                <a:lnTo>
                  <a:pt x="915601" y="6858000"/>
                </a:lnTo>
                <a:lnTo>
                  <a:pt x="341340" y="6858000"/>
                </a:lnTo>
                <a:lnTo>
                  <a:pt x="341340" y="6860673"/>
                </a:lnTo>
                <a:lnTo>
                  <a:pt x="4456" y="6860673"/>
                </a:lnTo>
                <a:lnTo>
                  <a:pt x="4456" y="2794000"/>
                </a:lnTo>
                <a:lnTo>
                  <a:pt x="0" y="2794000"/>
                </a:lnTo>
                <a:lnTo>
                  <a:pt x="0" y="2022550"/>
                </a:lnTo>
                <a:lnTo>
                  <a:pt x="4456" y="2022550"/>
                </a:lnTo>
                <a:lnTo>
                  <a:pt x="4456" y="1646989"/>
                </a:lnTo>
                <a:lnTo>
                  <a:pt x="4456" y="0"/>
                </a:lnTo>
                <a:close/>
              </a:path>
            </a:pathLst>
          </a:custGeom>
          <a:gradFill>
            <a:gsLst>
              <a:gs pos="0">
                <a:schemeClr val="accent3">
                  <a:lumMod val="25000"/>
                  <a:alpha val="60164"/>
                </a:schemeClr>
              </a:gs>
              <a:gs pos="77000">
                <a:schemeClr val="accent3">
                  <a:lumMod val="25000"/>
                  <a:alpha val="29492"/>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10">
            <a:extLst>
              <a:ext uri="{FF2B5EF4-FFF2-40B4-BE49-F238E27FC236}">
                <a16:creationId xmlns:a16="http://schemas.microsoft.com/office/drawing/2014/main" id="{A9BF091C-5F88-B50F-03BB-284950253993}"/>
              </a:ext>
            </a:extLst>
          </p:cNvPr>
          <p:cNvSpPr/>
          <p:nvPr userDrawn="1"/>
        </p:nvSpPr>
        <p:spPr>
          <a:xfrm flipV="1">
            <a:off x="204060" y="5377862"/>
            <a:ext cx="7471211" cy="1480138"/>
          </a:xfrm>
          <a:custGeom>
            <a:avLst/>
            <a:gdLst>
              <a:gd name="connsiteX0" fmla="*/ 1910385 w 3946673"/>
              <a:gd name="connsiteY0" fmla="*/ 781847 h 781884"/>
              <a:gd name="connsiteX1" fmla="*/ 3855031 w 3946673"/>
              <a:gd name="connsiteY1" fmla="*/ 44786 h 781884"/>
              <a:gd name="connsiteX2" fmla="*/ 3946673 w 3946673"/>
              <a:gd name="connsiteY2" fmla="*/ 0 h 781884"/>
              <a:gd name="connsiteX3" fmla="*/ 0 w 3946673"/>
              <a:gd name="connsiteY3" fmla="*/ 0 h 781884"/>
              <a:gd name="connsiteX4" fmla="*/ 54644 w 3946673"/>
              <a:gd name="connsiteY4" fmla="*/ 67939 h 781884"/>
              <a:gd name="connsiteX5" fmla="*/ 1910385 w 3946673"/>
              <a:gd name="connsiteY5" fmla="*/ 781847 h 78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46673" h="781884">
                <a:moveTo>
                  <a:pt x="1910385" y="781847"/>
                </a:moveTo>
                <a:cubicBezTo>
                  <a:pt x="2719463" y="777993"/>
                  <a:pt x="3240943" y="361686"/>
                  <a:pt x="3855031" y="44786"/>
                </a:cubicBezTo>
                <a:lnTo>
                  <a:pt x="3946673" y="0"/>
                </a:lnTo>
                <a:lnTo>
                  <a:pt x="0" y="0"/>
                </a:lnTo>
                <a:lnTo>
                  <a:pt x="54644" y="67939"/>
                </a:lnTo>
                <a:cubicBezTo>
                  <a:pt x="372182" y="426203"/>
                  <a:pt x="1020399" y="786086"/>
                  <a:pt x="1910385" y="781847"/>
                </a:cubicBezTo>
                <a:close/>
              </a:path>
            </a:pathLst>
          </a:custGeom>
          <a:gradFill>
            <a:gsLst>
              <a:gs pos="66000">
                <a:schemeClr val="tx2">
                  <a:alpha val="8123"/>
                </a:schemeClr>
              </a:gs>
              <a:gs pos="33000">
                <a:schemeClr val="accent6">
                  <a:alpha val="13919"/>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16">
            <a:extLst>
              <a:ext uri="{FF2B5EF4-FFF2-40B4-BE49-F238E27FC236}">
                <a16:creationId xmlns:a16="http://schemas.microsoft.com/office/drawing/2014/main" id="{3FF8B459-35F5-072D-56FA-415EEABE6DC2}"/>
              </a:ext>
            </a:extLst>
          </p:cNvPr>
          <p:cNvSpPr/>
          <p:nvPr userDrawn="1"/>
        </p:nvSpPr>
        <p:spPr>
          <a:xfrm rot="10800000">
            <a:off x="-30287" y="4822578"/>
            <a:ext cx="12230888" cy="2040391"/>
          </a:xfrm>
          <a:custGeom>
            <a:avLst/>
            <a:gdLst>
              <a:gd name="connsiteX0" fmla="*/ 1751979 w 12230888"/>
              <a:gd name="connsiteY0" fmla="*/ 2040336 h 2040391"/>
              <a:gd name="connsiteX1" fmla="*/ 44227 w 12230888"/>
              <a:gd name="connsiteY1" fmla="*/ 1650944 h 2040391"/>
              <a:gd name="connsiteX2" fmla="*/ 0 w 12230888"/>
              <a:gd name="connsiteY2" fmla="*/ 1626084 h 2040391"/>
              <a:gd name="connsiteX3" fmla="*/ 0 w 12230888"/>
              <a:gd name="connsiteY3" fmla="*/ 0 h 2040391"/>
              <a:gd name="connsiteX4" fmla="*/ 12230888 w 12230888"/>
              <a:gd name="connsiteY4" fmla="*/ 0 h 2040391"/>
              <a:gd name="connsiteX5" fmla="*/ 12230888 w 12230888"/>
              <a:gd name="connsiteY5" fmla="*/ 1945571 h 2040391"/>
              <a:gd name="connsiteX6" fmla="*/ 12158569 w 12230888"/>
              <a:gd name="connsiteY6" fmla="*/ 1963333 h 2040391"/>
              <a:gd name="connsiteX7" fmla="*/ 11600914 w 12230888"/>
              <a:gd name="connsiteY7" fmla="*/ 2019284 h 2040391"/>
              <a:gd name="connsiteX8" fmla="*/ 9893162 w 12230888"/>
              <a:gd name="connsiteY8" fmla="*/ 1629893 h 2040391"/>
              <a:gd name="connsiteX9" fmla="*/ 9779649 w 12230888"/>
              <a:gd name="connsiteY9" fmla="*/ 1560235 h 2040391"/>
              <a:gd name="connsiteX10" fmla="*/ 9734876 w 12230888"/>
              <a:gd name="connsiteY10" fmla="*/ 1542756 h 2040391"/>
              <a:gd name="connsiteX11" fmla="*/ 6253752 w 12230888"/>
              <a:gd name="connsiteY11" fmla="*/ 400415 h 2040391"/>
              <a:gd name="connsiteX12" fmla="*/ 1751979 w 12230888"/>
              <a:gd name="connsiteY12" fmla="*/ 2040336 h 2040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30888" h="2040391">
                <a:moveTo>
                  <a:pt x="1751979" y="2040336"/>
                </a:moveTo>
                <a:cubicBezTo>
                  <a:pt x="1075843" y="2043817"/>
                  <a:pt x="499894" y="1884241"/>
                  <a:pt x="44227" y="1650944"/>
                </a:cubicBezTo>
                <a:lnTo>
                  <a:pt x="0" y="1626084"/>
                </a:lnTo>
                <a:lnTo>
                  <a:pt x="0" y="0"/>
                </a:lnTo>
                <a:lnTo>
                  <a:pt x="12230888" y="0"/>
                </a:lnTo>
                <a:lnTo>
                  <a:pt x="12230888" y="1945571"/>
                </a:lnTo>
                <a:lnTo>
                  <a:pt x="12158569" y="1963333"/>
                </a:lnTo>
                <a:cubicBezTo>
                  <a:pt x="11983060" y="1998243"/>
                  <a:pt x="11798121" y="2018269"/>
                  <a:pt x="11600914" y="2019284"/>
                </a:cubicBezTo>
                <a:cubicBezTo>
                  <a:pt x="10924778" y="2022765"/>
                  <a:pt x="10348830" y="1863190"/>
                  <a:pt x="9893162" y="1629893"/>
                </a:cubicBezTo>
                <a:lnTo>
                  <a:pt x="9779649" y="1560235"/>
                </a:lnTo>
                <a:lnTo>
                  <a:pt x="9734876" y="1542756"/>
                </a:lnTo>
                <a:cubicBezTo>
                  <a:pt x="9114026" y="1267812"/>
                  <a:pt x="8054852" y="370292"/>
                  <a:pt x="6253752" y="400415"/>
                </a:cubicBezTo>
                <a:cubicBezTo>
                  <a:pt x="4332581" y="432545"/>
                  <a:pt x="3555009" y="2031056"/>
                  <a:pt x="1751979" y="2040336"/>
                </a:cubicBezTo>
                <a:close/>
              </a:path>
            </a:pathLst>
          </a:custGeom>
          <a:gradFill flip="none" rotWithShape="1">
            <a:gsLst>
              <a:gs pos="0">
                <a:schemeClr val="accent6">
                  <a:alpha val="23907"/>
                </a:schemeClr>
              </a:gs>
              <a:gs pos="85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17">
            <a:extLst>
              <a:ext uri="{FF2B5EF4-FFF2-40B4-BE49-F238E27FC236}">
                <a16:creationId xmlns:a16="http://schemas.microsoft.com/office/drawing/2014/main" id="{73867BC1-390E-647F-B33F-8622748E6530}"/>
              </a:ext>
            </a:extLst>
          </p:cNvPr>
          <p:cNvSpPr/>
          <p:nvPr userDrawn="1"/>
        </p:nvSpPr>
        <p:spPr>
          <a:xfrm>
            <a:off x="0" y="0"/>
            <a:ext cx="12192000" cy="2035422"/>
          </a:xfrm>
          <a:custGeom>
            <a:avLst/>
            <a:gdLst>
              <a:gd name="connsiteX0" fmla="*/ 0 w 12192000"/>
              <a:gd name="connsiteY0" fmla="*/ 0 h 2035422"/>
              <a:gd name="connsiteX1" fmla="*/ 12192000 w 12192000"/>
              <a:gd name="connsiteY1" fmla="*/ 0 h 2035422"/>
              <a:gd name="connsiteX2" fmla="*/ 12192000 w 12192000"/>
              <a:gd name="connsiteY2" fmla="*/ 1759689 h 2035422"/>
              <a:gd name="connsiteX3" fmla="*/ 12103306 w 12192000"/>
              <a:gd name="connsiteY3" fmla="*/ 1729773 h 2035422"/>
              <a:gd name="connsiteX4" fmla="*/ 11659615 w 12192000"/>
              <a:gd name="connsiteY4" fmla="*/ 1535038 h 2035422"/>
              <a:gd name="connsiteX5" fmla="*/ 11521247 w 12192000"/>
              <a:gd name="connsiteY5" fmla="*/ 1450127 h 2035422"/>
              <a:gd name="connsiteX6" fmla="*/ 11466670 w 12192000"/>
              <a:gd name="connsiteY6" fmla="*/ 1428821 h 2035422"/>
              <a:gd name="connsiteX7" fmla="*/ 7223297 w 12192000"/>
              <a:gd name="connsiteY7" fmla="*/ 36346 h 2035422"/>
              <a:gd name="connsiteX8" fmla="*/ 1735787 w 12192000"/>
              <a:gd name="connsiteY8" fmla="*/ 2035354 h 2035422"/>
              <a:gd name="connsiteX9" fmla="*/ 97785 w 12192000"/>
              <a:gd name="connsiteY9" fmla="*/ 1755433 h 2035422"/>
              <a:gd name="connsiteX10" fmla="*/ 0 w 12192000"/>
              <a:gd name="connsiteY10" fmla="*/ 1715854 h 2035422"/>
              <a:gd name="connsiteX11" fmla="*/ 0 w 12192000"/>
              <a:gd name="connsiteY11" fmla="*/ 0 h 2035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035422">
                <a:moveTo>
                  <a:pt x="0" y="0"/>
                </a:moveTo>
                <a:lnTo>
                  <a:pt x="12192000" y="0"/>
                </a:lnTo>
                <a:lnTo>
                  <a:pt x="12192000" y="1759689"/>
                </a:lnTo>
                <a:lnTo>
                  <a:pt x="12103306" y="1729773"/>
                </a:lnTo>
                <a:cubicBezTo>
                  <a:pt x="11946501" y="1671612"/>
                  <a:pt x="11798476" y="1606133"/>
                  <a:pt x="11659615" y="1535038"/>
                </a:cubicBezTo>
                <a:lnTo>
                  <a:pt x="11521247" y="1450127"/>
                </a:lnTo>
                <a:lnTo>
                  <a:pt x="11466670" y="1428821"/>
                </a:lnTo>
                <a:cubicBezTo>
                  <a:pt x="10709874" y="1093673"/>
                  <a:pt x="9418777" y="-373"/>
                  <a:pt x="7223297" y="36346"/>
                </a:cubicBezTo>
                <a:cubicBezTo>
                  <a:pt x="4881454" y="75511"/>
                  <a:pt x="3933620" y="2024042"/>
                  <a:pt x="1735787" y="2035354"/>
                </a:cubicBezTo>
                <a:cubicBezTo>
                  <a:pt x="1117647" y="2038536"/>
                  <a:pt x="568201" y="1929916"/>
                  <a:pt x="97785" y="1755433"/>
                </a:cubicBezTo>
                <a:lnTo>
                  <a:pt x="0" y="1715854"/>
                </a:lnTo>
                <a:lnTo>
                  <a:pt x="0" y="0"/>
                </a:lnTo>
                <a:close/>
              </a:path>
            </a:pathLst>
          </a:custGeom>
          <a:gradFill flip="none" rotWithShape="1">
            <a:gsLst>
              <a:gs pos="0">
                <a:schemeClr val="accent3">
                  <a:lumMod val="25000"/>
                </a:schemeClr>
              </a:gs>
              <a:gs pos="99000">
                <a:schemeClr val="accent3">
                  <a:lumMod val="25000"/>
                </a:schemeClr>
              </a:gs>
              <a:gs pos="31000">
                <a:schemeClr val="accent6">
                  <a:alpha val="69328"/>
                </a:schemeClr>
              </a:gs>
              <a:gs pos="73000">
                <a:schemeClr val="accent5">
                  <a:lumMod val="50000"/>
                  <a:alpha val="42331"/>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18">
            <a:extLst>
              <a:ext uri="{FF2B5EF4-FFF2-40B4-BE49-F238E27FC236}">
                <a16:creationId xmlns:a16="http://schemas.microsoft.com/office/drawing/2014/main" id="{FA6C5756-59FF-66C3-2611-3D7AB2049ABE}"/>
              </a:ext>
            </a:extLst>
          </p:cNvPr>
          <p:cNvSpPr/>
          <p:nvPr userDrawn="1"/>
        </p:nvSpPr>
        <p:spPr>
          <a:xfrm flipH="1">
            <a:off x="-2" y="0"/>
            <a:ext cx="11262111" cy="2139696"/>
          </a:xfrm>
          <a:custGeom>
            <a:avLst/>
            <a:gdLst>
              <a:gd name="connsiteX0" fmla="*/ 3062591 w 9676770"/>
              <a:gd name="connsiteY0" fmla="*/ 1838437 h 1838496"/>
              <a:gd name="connsiteX1" fmla="*/ 10485 w 9676770"/>
              <a:gd name="connsiteY1" fmla="*/ 104484 h 1838496"/>
              <a:gd name="connsiteX2" fmla="*/ 0 w 9676770"/>
              <a:gd name="connsiteY2" fmla="*/ 0 h 1838496"/>
              <a:gd name="connsiteX3" fmla="*/ 9676770 w 9676770"/>
              <a:gd name="connsiteY3" fmla="*/ 0 h 1838496"/>
              <a:gd name="connsiteX4" fmla="*/ 9676770 w 9676770"/>
              <a:gd name="connsiteY4" fmla="*/ 396354 h 1838496"/>
              <a:gd name="connsiteX5" fmla="*/ 9495267 w 9676770"/>
              <a:gd name="connsiteY5" fmla="*/ 334664 h 1838496"/>
              <a:gd name="connsiteX6" fmla="*/ 7835850 w 9676770"/>
              <a:gd name="connsiteY6" fmla="*/ 99619 h 1838496"/>
              <a:gd name="connsiteX7" fmla="*/ 3062591 w 9676770"/>
              <a:gd name="connsiteY7" fmla="*/ 1838437 h 183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76770" h="1838496">
                <a:moveTo>
                  <a:pt x="3062591" y="1838437"/>
                </a:moveTo>
                <a:cubicBezTo>
                  <a:pt x="1270312" y="1847662"/>
                  <a:pt x="141962" y="776331"/>
                  <a:pt x="10485" y="104484"/>
                </a:cubicBezTo>
                <a:lnTo>
                  <a:pt x="0" y="0"/>
                </a:lnTo>
                <a:lnTo>
                  <a:pt x="9676770" y="0"/>
                </a:lnTo>
                <a:lnTo>
                  <a:pt x="9676770" y="396354"/>
                </a:lnTo>
                <a:lnTo>
                  <a:pt x="9495267" y="334664"/>
                </a:lnTo>
                <a:cubicBezTo>
                  <a:pt x="9021588" y="187614"/>
                  <a:pt x="8472423" y="88973"/>
                  <a:pt x="7835850" y="99619"/>
                </a:cubicBezTo>
                <a:cubicBezTo>
                  <a:pt x="5798818" y="133686"/>
                  <a:pt x="4974355" y="1828598"/>
                  <a:pt x="3062591" y="1838437"/>
                </a:cubicBezTo>
                <a:close/>
              </a:path>
            </a:pathLst>
          </a:custGeom>
          <a:gradFill flip="none" rotWithShape="1">
            <a:gsLst>
              <a:gs pos="43000">
                <a:schemeClr val="accent3">
                  <a:lumMod val="25000"/>
                  <a:alpha val="50000"/>
                </a:schemeClr>
              </a:gs>
              <a:gs pos="73000">
                <a:schemeClr val="accent1">
                  <a:alpha val="11498"/>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19">
            <a:extLst>
              <a:ext uri="{FF2B5EF4-FFF2-40B4-BE49-F238E27FC236}">
                <a16:creationId xmlns:a16="http://schemas.microsoft.com/office/drawing/2014/main" id="{EF6D3160-DA6D-8CDA-3A13-8A43EC05449D}"/>
              </a:ext>
            </a:extLst>
          </p:cNvPr>
          <p:cNvSpPr/>
          <p:nvPr userDrawn="1"/>
        </p:nvSpPr>
        <p:spPr>
          <a:xfrm>
            <a:off x="0" y="7399"/>
            <a:ext cx="4758726" cy="842020"/>
          </a:xfrm>
          <a:custGeom>
            <a:avLst/>
            <a:gdLst>
              <a:gd name="connsiteX0" fmla="*/ 2449167 w 4758726"/>
              <a:gd name="connsiteY0" fmla="*/ 841961 h 842020"/>
              <a:gd name="connsiteX1" fmla="*/ 12024 w 4758726"/>
              <a:gd name="connsiteY1" fmla="*/ 11254 h 842020"/>
              <a:gd name="connsiteX2" fmla="*/ 0 w 4758726"/>
              <a:gd name="connsiteY2" fmla="*/ 0 h 842020"/>
              <a:gd name="connsiteX3" fmla="*/ 4758726 w 4758726"/>
              <a:gd name="connsiteY3" fmla="*/ 0 h 842020"/>
              <a:gd name="connsiteX4" fmla="*/ 4526601 w 4758726"/>
              <a:gd name="connsiteY4" fmla="*/ 141635 h 842020"/>
              <a:gd name="connsiteX5" fmla="*/ 2449167 w 4758726"/>
              <a:gd name="connsiteY5" fmla="*/ 841961 h 84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8726" h="842020">
                <a:moveTo>
                  <a:pt x="2449167" y="841961"/>
                </a:moveTo>
                <a:cubicBezTo>
                  <a:pt x="1373800" y="847496"/>
                  <a:pt x="537447" y="464031"/>
                  <a:pt x="12024" y="11254"/>
                </a:cubicBezTo>
                <a:lnTo>
                  <a:pt x="0" y="0"/>
                </a:lnTo>
                <a:lnTo>
                  <a:pt x="4758726" y="0"/>
                </a:lnTo>
                <a:lnTo>
                  <a:pt x="4526601" y="141635"/>
                </a:lnTo>
                <a:cubicBezTo>
                  <a:pt x="3913845" y="510819"/>
                  <a:pt x="3285564" y="837657"/>
                  <a:pt x="2449167" y="841961"/>
                </a:cubicBezTo>
                <a:close/>
              </a:path>
            </a:pathLst>
          </a:custGeom>
          <a:gradFill>
            <a:gsLst>
              <a:gs pos="0">
                <a:schemeClr val="tx2">
                  <a:alpha val="43000"/>
                </a:schemeClr>
              </a:gs>
              <a:gs pos="100000">
                <a:schemeClr val="accent6">
                  <a:alpha val="53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286000" y="2752344"/>
            <a:ext cx="7763256" cy="1600200"/>
          </a:xfrm>
        </p:spPr>
        <p:txBody>
          <a:bodyPr anchor="t">
            <a:noAutofit/>
          </a:bodyPr>
          <a:lstStyle>
            <a:lvl1pPr algn="ctr">
              <a:lnSpc>
                <a:spcPct val="100000"/>
              </a:lnSpc>
              <a:defRPr sz="4000"/>
            </a:lvl1pPr>
          </a:lstStyle>
          <a:p>
            <a:r>
              <a:rPr lang="de-DE"/>
              <a:t>Mastertitelformat bearbeiten</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7132320" y="4233672"/>
            <a:ext cx="2843784" cy="448056"/>
          </a:xfrm>
        </p:spPr>
        <p:txBody>
          <a:bodyPr>
            <a:no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Tree>
    <p:extLst>
      <p:ext uri="{BB962C8B-B14F-4D97-AF65-F5344CB8AC3E}">
        <p14:creationId xmlns:p14="http://schemas.microsoft.com/office/powerpoint/2010/main" val="278922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51" name="Text Placeholder 50">
            <a:extLst>
              <a:ext uri="{FF2B5EF4-FFF2-40B4-BE49-F238E27FC236}">
                <a16:creationId xmlns:a16="http://schemas.microsoft.com/office/drawing/2014/main" id="{100A0D9B-ADC5-C41B-130F-1EA1EDE9F2E2}"/>
              </a:ext>
            </a:extLst>
          </p:cNvPr>
          <p:cNvSpPr>
            <a:spLocks noGrp="1"/>
          </p:cNvSpPr>
          <p:nvPr>
            <p:ph type="body" sz="quarter" idx="21"/>
          </p:nvPr>
        </p:nvSpPr>
        <p:spPr>
          <a:xfrm>
            <a:off x="937260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695761 h 1856232"/>
              <a:gd name="connsiteX3" fmla="*/ 1933505 w 2093976"/>
              <a:gd name="connsiteY3" fmla="*/ 1856232 h 1856232"/>
              <a:gd name="connsiteX4" fmla="*/ 0 w 2093976"/>
              <a:gd name="connsiteY4" fmla="*/ 1856232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695761"/>
                </a:lnTo>
                <a:cubicBezTo>
                  <a:pt x="2093976" y="1784387"/>
                  <a:pt x="2022131" y="1856232"/>
                  <a:pt x="1933505" y="1856232"/>
                </a:cubicBezTo>
                <a:lnTo>
                  <a:pt x="0" y="1856232"/>
                </a:ln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de-DE"/>
              <a:t>Mastertextformat bearbeiten</a:t>
            </a:r>
          </a:p>
        </p:txBody>
      </p:sp>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655064" y="832104"/>
            <a:ext cx="8878824" cy="1069848"/>
          </a:xfrm>
        </p:spPr>
        <p:txBody>
          <a:bodyPr anchor="b"/>
          <a:lstStyle>
            <a:lvl1pPr algn="ctr">
              <a:defRPr/>
            </a:lvl1pPr>
          </a:lstStyle>
          <a:p>
            <a:r>
              <a:rPr lang="de-DE"/>
              <a:t>Mastertitelformat bearbeiten</a:t>
            </a:r>
            <a:endParaRPr lang="en-US"/>
          </a:p>
        </p:txBody>
      </p:sp>
      <p:sp>
        <p:nvSpPr>
          <p:cNvPr id="57" name="Text Placeholder 56">
            <a:extLst>
              <a:ext uri="{FF2B5EF4-FFF2-40B4-BE49-F238E27FC236}">
                <a16:creationId xmlns:a16="http://schemas.microsoft.com/office/drawing/2014/main" id="{9AF8AEFF-3F3B-8AFC-621B-F653E2F1B744}"/>
              </a:ext>
            </a:extLst>
          </p:cNvPr>
          <p:cNvSpPr>
            <a:spLocks noGrp="1"/>
          </p:cNvSpPr>
          <p:nvPr>
            <p:ph type="body" sz="quarter" idx="12"/>
          </p:nvPr>
        </p:nvSpPr>
        <p:spPr>
          <a:xfrm>
            <a:off x="727339" y="2478024"/>
            <a:ext cx="2098157" cy="702770"/>
          </a:xfrm>
          <a:custGeom>
            <a:avLst/>
            <a:gdLst>
              <a:gd name="connsiteX0" fmla="*/ 169182 w 2098157"/>
              <a:gd name="connsiteY0" fmla="*/ 0 h 702770"/>
              <a:gd name="connsiteX1" fmla="*/ 2098157 w 2098157"/>
              <a:gd name="connsiteY1" fmla="*/ 0 h 702770"/>
              <a:gd name="connsiteX2" fmla="*/ 2098157 w 2098157"/>
              <a:gd name="connsiteY2" fmla="*/ 702770 h 702770"/>
              <a:gd name="connsiteX3" fmla="*/ 2097025 w 2098157"/>
              <a:gd name="connsiteY3" fmla="*/ 702770 h 702770"/>
              <a:gd name="connsiteX4" fmla="*/ 503974 w 2098157"/>
              <a:gd name="connsiteY4" fmla="*/ 702770 h 702770"/>
              <a:gd name="connsiteX5" fmla="*/ 0 w 2098157"/>
              <a:gd name="connsiteY5" fmla="*/ 702770 h 702770"/>
              <a:gd name="connsiteX6" fmla="*/ 0 w 2098157"/>
              <a:gd name="connsiteY6" fmla="*/ 202766 h 702770"/>
              <a:gd name="connsiteX7" fmla="*/ 136581 w 2098157"/>
              <a:gd name="connsiteY7" fmla="*/ 3900 h 7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70">
                <a:moveTo>
                  <a:pt x="169182" y="0"/>
                </a:moveTo>
                <a:lnTo>
                  <a:pt x="2098157" y="0"/>
                </a:lnTo>
                <a:lnTo>
                  <a:pt x="2098157" y="702770"/>
                </a:lnTo>
                <a:lnTo>
                  <a:pt x="2097025" y="702770"/>
                </a:lnTo>
                <a:lnTo>
                  <a:pt x="503974" y="702770"/>
                </a:lnTo>
                <a:lnTo>
                  <a:pt x="0" y="702770"/>
                </a:lnTo>
                <a:lnTo>
                  <a:pt x="0" y="202766"/>
                </a:lnTo>
                <a:cubicBezTo>
                  <a:pt x="0" y="104671"/>
                  <a:pt x="58634" y="22828"/>
                  <a:pt x="136581" y="3900"/>
                </a:cubicBezTo>
                <a:close/>
              </a:path>
            </a:pathLst>
          </a:custGeom>
          <a:solidFill>
            <a:schemeClr val="accent6"/>
          </a:solidFill>
          <a:ln w="12700">
            <a:solidFill>
              <a:schemeClr val="accent6"/>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de-DE"/>
              <a:t>Mastertextformat bearbeiten</a:t>
            </a:r>
          </a:p>
        </p:txBody>
      </p:sp>
      <p:sp>
        <p:nvSpPr>
          <p:cNvPr id="52" name="Text Placeholder 51">
            <a:extLst>
              <a:ext uri="{FF2B5EF4-FFF2-40B4-BE49-F238E27FC236}">
                <a16:creationId xmlns:a16="http://schemas.microsoft.com/office/drawing/2014/main" id="{C0111168-089D-E125-6CBB-0B288CE8D5B0}"/>
              </a:ext>
            </a:extLst>
          </p:cNvPr>
          <p:cNvSpPr>
            <a:spLocks noGrp="1"/>
          </p:cNvSpPr>
          <p:nvPr>
            <p:ph type="body" sz="quarter" idx="13"/>
          </p:nvPr>
        </p:nvSpPr>
        <p:spPr>
          <a:xfrm>
            <a:off x="731520" y="3236976"/>
            <a:ext cx="2093976" cy="1856232"/>
          </a:xfrm>
          <a:custGeom>
            <a:avLst/>
            <a:gdLst>
              <a:gd name="connsiteX0" fmla="*/ 0 w 2093976"/>
              <a:gd name="connsiteY0" fmla="*/ 0 h 1856232"/>
              <a:gd name="connsiteX1" fmla="*/ 2093976 w 2093976"/>
              <a:gd name="connsiteY1" fmla="*/ 0 h 1856232"/>
              <a:gd name="connsiteX2" fmla="*/ 2093976 w 2093976"/>
              <a:gd name="connsiteY2" fmla="*/ 1856232 h 1856232"/>
              <a:gd name="connsiteX3" fmla="*/ 160471 w 2093976"/>
              <a:gd name="connsiteY3" fmla="*/ 1856232 h 1856232"/>
              <a:gd name="connsiteX4" fmla="*/ 0 w 2093976"/>
              <a:gd name="connsiteY4" fmla="*/ 1695761 h 185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3976" h="1856232">
                <a:moveTo>
                  <a:pt x="0" y="0"/>
                </a:moveTo>
                <a:lnTo>
                  <a:pt x="2093976" y="0"/>
                </a:lnTo>
                <a:lnTo>
                  <a:pt x="2093976" y="1856232"/>
                </a:lnTo>
                <a:lnTo>
                  <a:pt x="160471" y="1856232"/>
                </a:lnTo>
                <a:cubicBezTo>
                  <a:pt x="71845" y="1856232"/>
                  <a:pt x="0" y="1784387"/>
                  <a:pt x="0" y="1695761"/>
                </a:cubicBezTo>
                <a:close/>
              </a:path>
            </a:pathLst>
          </a:custGeom>
          <a:ln w="12700">
            <a:solidFill>
              <a:schemeClr val="bg1"/>
            </a:solidFill>
          </a:ln>
        </p:spPr>
        <p:txBody>
          <a:bodyPr wrap="square" lIns="256032" tIns="201168" rIns="274320" anchor="t">
            <a:noAutofit/>
          </a:bodyPr>
          <a:lstStyle>
            <a:lvl1pPr marL="0" indent="0" algn="l">
              <a:lnSpc>
                <a:spcPct val="100000"/>
              </a:lnSpc>
              <a:spcBef>
                <a:spcPts val="0"/>
              </a:spcBef>
              <a:buNone/>
              <a:defRPr sz="1400" spc="0" baseline="0"/>
            </a:lvl1pPr>
          </a:lstStyle>
          <a:p>
            <a:pPr lvl="0"/>
            <a:r>
              <a:rPr lang="de-DE"/>
              <a:t>Mastertextformat bearbeiten</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2884932" y="2478024"/>
            <a:ext cx="2103120" cy="704088"/>
          </a:xfrm>
          <a:solidFill>
            <a:schemeClr val="accent1"/>
          </a:solidFill>
          <a:ln w="12700">
            <a:solidFill>
              <a:schemeClr val="accent1"/>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de-DE"/>
              <a:t>Mastertextformat bearbeiten</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289179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de-DE"/>
              <a:t>Mastertextformat bearbeiten</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047488" y="2478024"/>
            <a:ext cx="2103120" cy="704088"/>
          </a:xfrm>
          <a:solidFill>
            <a:schemeClr val="accent4"/>
          </a:solidFill>
          <a:ln w="12700">
            <a:solidFill>
              <a:schemeClr val="accent4"/>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de-DE"/>
              <a:t>Mastertextformat bearbeiten</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05206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de-DE"/>
              <a:t>Mastertextformat bearbeiten</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210044" y="2478024"/>
            <a:ext cx="2103120" cy="704088"/>
          </a:xfrm>
          <a:solidFill>
            <a:schemeClr val="accent2"/>
          </a:solidFill>
          <a:ln w="12700">
            <a:solidFill>
              <a:schemeClr val="accent2"/>
            </a:solidFill>
          </a:ln>
        </p:spPr>
        <p:txBody>
          <a:bodyPr lIns="91440" tIns="45720" rIns="91440" bIns="45720" anchor="ctr"/>
          <a:lstStyle>
            <a:lvl1pPr marL="0" indent="0" algn="ctr">
              <a:lnSpc>
                <a:spcPct val="100000"/>
              </a:lnSpc>
              <a:spcBef>
                <a:spcPts val="0"/>
              </a:spcBef>
              <a:buNone/>
              <a:defRPr sz="2400" b="1" spc="0" baseline="0">
                <a:solidFill>
                  <a:schemeClr val="tx1"/>
                </a:solidFill>
                <a:latin typeface="+mj-lt"/>
              </a:defRPr>
            </a:lvl1pPr>
          </a:lstStyle>
          <a:p>
            <a:pPr lvl="0"/>
            <a:r>
              <a:rPr lang="de-DE"/>
              <a:t>Mastertextformat bearbeiten</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212330" y="3236976"/>
            <a:ext cx="2093976" cy="1856232"/>
          </a:xfrm>
          <a:ln w="12700">
            <a:solidFill>
              <a:schemeClr val="bg1"/>
            </a:solidFill>
          </a:ln>
        </p:spPr>
        <p:txBody>
          <a:bodyPr lIns="256032" tIns="201168" rIns="274320" anchor="t"/>
          <a:lstStyle>
            <a:lvl1pPr marL="0" indent="0" algn="l">
              <a:lnSpc>
                <a:spcPct val="100000"/>
              </a:lnSpc>
              <a:spcBef>
                <a:spcPts val="0"/>
              </a:spcBef>
              <a:buNone/>
              <a:defRPr sz="1400" spc="0" baseline="0"/>
            </a:lvl1pPr>
          </a:lstStyle>
          <a:p>
            <a:pPr lvl="0"/>
            <a:r>
              <a:rPr lang="de-DE"/>
              <a:t>Mastertextformat bearbeiten</a:t>
            </a:r>
          </a:p>
        </p:txBody>
      </p:sp>
      <p:sp>
        <p:nvSpPr>
          <p:cNvPr id="55" name="Text Placeholder 54">
            <a:extLst>
              <a:ext uri="{FF2B5EF4-FFF2-40B4-BE49-F238E27FC236}">
                <a16:creationId xmlns:a16="http://schemas.microsoft.com/office/drawing/2014/main" id="{76A5CBAC-0099-3E8F-E44D-7B999D707964}"/>
              </a:ext>
            </a:extLst>
          </p:cNvPr>
          <p:cNvSpPr>
            <a:spLocks noGrp="1"/>
          </p:cNvSpPr>
          <p:nvPr>
            <p:ph type="body" sz="quarter" idx="20"/>
          </p:nvPr>
        </p:nvSpPr>
        <p:spPr>
          <a:xfrm>
            <a:off x="9372600" y="2478025"/>
            <a:ext cx="2098157" cy="702769"/>
          </a:xfrm>
          <a:custGeom>
            <a:avLst/>
            <a:gdLst>
              <a:gd name="connsiteX0" fmla="*/ 0 w 2098157"/>
              <a:gd name="connsiteY0" fmla="*/ 0 h 702769"/>
              <a:gd name="connsiteX1" fmla="*/ 1928984 w 2098157"/>
              <a:gd name="connsiteY1" fmla="*/ 0 h 702769"/>
              <a:gd name="connsiteX2" fmla="*/ 1961576 w 2098157"/>
              <a:gd name="connsiteY2" fmla="*/ 3899 h 702769"/>
              <a:gd name="connsiteX3" fmla="*/ 2098157 w 2098157"/>
              <a:gd name="connsiteY3" fmla="*/ 202765 h 702769"/>
              <a:gd name="connsiteX4" fmla="*/ 2098157 w 2098157"/>
              <a:gd name="connsiteY4" fmla="*/ 702769 h 702769"/>
              <a:gd name="connsiteX5" fmla="*/ 1594183 w 2098157"/>
              <a:gd name="connsiteY5" fmla="*/ 702769 h 702769"/>
              <a:gd name="connsiteX6" fmla="*/ 1132 w 2098157"/>
              <a:gd name="connsiteY6" fmla="*/ 702769 h 702769"/>
              <a:gd name="connsiteX7" fmla="*/ 0 w 2098157"/>
              <a:gd name="connsiteY7" fmla="*/ 702769 h 7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8157" h="702769">
                <a:moveTo>
                  <a:pt x="0" y="0"/>
                </a:moveTo>
                <a:lnTo>
                  <a:pt x="1928984" y="0"/>
                </a:lnTo>
                <a:lnTo>
                  <a:pt x="1961576" y="3899"/>
                </a:lnTo>
                <a:cubicBezTo>
                  <a:pt x="2039523" y="22827"/>
                  <a:pt x="2098157" y="104670"/>
                  <a:pt x="2098157" y="202765"/>
                </a:cubicBezTo>
                <a:lnTo>
                  <a:pt x="2098157" y="702769"/>
                </a:lnTo>
                <a:lnTo>
                  <a:pt x="1594183" y="702769"/>
                </a:lnTo>
                <a:lnTo>
                  <a:pt x="1132" y="702769"/>
                </a:lnTo>
                <a:lnTo>
                  <a:pt x="0" y="702769"/>
                </a:lnTo>
                <a:close/>
              </a:path>
            </a:pathLst>
          </a:custGeom>
          <a:solidFill>
            <a:schemeClr val="tx2"/>
          </a:solidFill>
          <a:ln w="12700">
            <a:solidFill>
              <a:schemeClr val="tx2"/>
            </a:solidFill>
          </a:ln>
        </p:spPr>
        <p:txBody>
          <a:bodyPr wrap="square" lIns="91440" tIns="45720" rIns="91440" bIns="45720" anchor="ctr">
            <a:noAutofit/>
          </a:bodyPr>
          <a:lstStyle>
            <a:lvl1pPr marL="0" indent="0" algn="ctr">
              <a:lnSpc>
                <a:spcPct val="100000"/>
              </a:lnSpc>
              <a:spcBef>
                <a:spcPts val="0"/>
              </a:spcBef>
              <a:buNone/>
              <a:defRPr sz="2400" b="1" spc="0" baseline="0">
                <a:solidFill>
                  <a:schemeClr val="tx1"/>
                </a:solidFill>
                <a:latin typeface="+mj-lt"/>
              </a:defRPr>
            </a:lvl1pPr>
          </a:lstStyle>
          <a:p>
            <a:pPr lvl="0"/>
            <a:r>
              <a:rPr lang="de-DE"/>
              <a:t>Mastertextformat bearbeiten</a:t>
            </a:r>
          </a:p>
        </p:txBody>
      </p:sp>
    </p:spTree>
    <p:extLst>
      <p:ext uri="{BB962C8B-B14F-4D97-AF65-F5344CB8AC3E}">
        <p14:creationId xmlns:p14="http://schemas.microsoft.com/office/powerpoint/2010/main" val="96690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3694F-11E9-3CF0-DCDE-FC7C6FAF569D}"/>
              </a:ext>
            </a:extLst>
          </p:cNvPr>
          <p:cNvSpPr>
            <a:spLocks noGrp="1"/>
          </p:cNvSpPr>
          <p:nvPr>
            <p:ph type="title"/>
          </p:nvPr>
        </p:nvSpPr>
        <p:spPr>
          <a:xfrm>
            <a:off x="1792224" y="832104"/>
            <a:ext cx="8878824" cy="1069848"/>
          </a:xfrm>
        </p:spPr>
        <p:txBody>
          <a:bodyPr anchor="b"/>
          <a:lstStyle>
            <a:lvl1pPr algn="ctr">
              <a:defRPr/>
            </a:lvl1pPr>
          </a:lstStyle>
          <a:p>
            <a:r>
              <a:rPr lang="de-DE"/>
              <a:t>Mastertitelformat bearbeiten</a:t>
            </a:r>
            <a:endParaRPr lang="en-US"/>
          </a:p>
        </p:txBody>
      </p:sp>
      <p:sp>
        <p:nvSpPr>
          <p:cNvPr id="3" name="Footer Placeholder 2">
            <a:extLst>
              <a:ext uri="{FF2B5EF4-FFF2-40B4-BE49-F238E27FC236}">
                <a16:creationId xmlns:a16="http://schemas.microsoft.com/office/drawing/2014/main" id="{CC652500-B558-F785-439F-12315F433125}"/>
              </a:ext>
            </a:extLst>
          </p:cNvPr>
          <p:cNvSpPr>
            <a:spLocks noGrp="1"/>
          </p:cNvSpPr>
          <p:nvPr>
            <p:ph type="ftr" sz="quarter" idx="10"/>
          </p:nvPr>
        </p:nvSpPr>
        <p:spPr/>
        <p:txBody>
          <a:bodyPr/>
          <a:lstStyle/>
          <a:p>
            <a:r>
              <a:rPr lang="en-US"/>
              <a:t>Crypto: investing &amp; trading</a:t>
            </a:r>
            <a:endParaRPr lang="en-US" dirty="0"/>
          </a:p>
        </p:txBody>
      </p:sp>
      <p:sp>
        <p:nvSpPr>
          <p:cNvPr id="4" name="Slide Number Placeholder 3">
            <a:extLst>
              <a:ext uri="{FF2B5EF4-FFF2-40B4-BE49-F238E27FC236}">
                <a16:creationId xmlns:a16="http://schemas.microsoft.com/office/drawing/2014/main" id="{938A96B1-64D5-11B6-BD02-AD31F317296F}"/>
              </a:ext>
            </a:extLst>
          </p:cNvPr>
          <p:cNvSpPr>
            <a:spLocks noGrp="1"/>
          </p:cNvSpPr>
          <p:nvPr>
            <p:ph type="sldNum" sz="quarter" idx="11"/>
          </p:nvPr>
        </p:nvSpPr>
        <p:spPr/>
        <p:txBody>
          <a:bodyPr/>
          <a:lstStyle/>
          <a:p>
            <a:fld id="{294A09A9-5501-47C1-A89A-A340965A2BE2}" type="slidenum">
              <a:rPr lang="en-US" smtClean="0"/>
              <a:pPr/>
              <a:t>‹Nr.›</a:t>
            </a:fld>
            <a:endParaRPr lang="en-US" dirty="0"/>
          </a:p>
        </p:txBody>
      </p:sp>
      <p:cxnSp>
        <p:nvCxnSpPr>
          <p:cNvPr id="5" name="Straight Connector 4">
            <a:extLst>
              <a:ext uri="{FF2B5EF4-FFF2-40B4-BE49-F238E27FC236}">
                <a16:creationId xmlns:a16="http://schemas.microsoft.com/office/drawing/2014/main" id="{2C883D99-31C6-D5A2-D86A-FC9440CEA769}"/>
              </a:ext>
            </a:extLst>
          </p:cNvPr>
          <p:cNvCxnSpPr>
            <a:cxnSpLocks/>
          </p:cNvCxnSpPr>
          <p:nvPr userDrawn="1"/>
        </p:nvCxnSpPr>
        <p:spPr>
          <a:xfrm>
            <a:off x="1944007" y="3324115"/>
            <a:ext cx="2170451" cy="0"/>
          </a:xfrm>
          <a:prstGeom prst="line">
            <a:avLst/>
          </a:prstGeom>
          <a:ln w="1270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38AB5A6-6184-8A00-738A-9F575C1472CC}"/>
              </a:ext>
            </a:extLst>
          </p:cNvPr>
          <p:cNvCxnSpPr>
            <a:cxnSpLocks/>
          </p:cNvCxnSpPr>
          <p:nvPr userDrawn="1"/>
        </p:nvCxnSpPr>
        <p:spPr>
          <a:xfrm>
            <a:off x="4114458" y="3322646"/>
            <a:ext cx="2171700" cy="0"/>
          </a:xfrm>
          <a:prstGeom prst="line">
            <a:avLst/>
          </a:prstGeom>
          <a:ln w="12700">
            <a:solidFill>
              <a:schemeClr val="accent5"/>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FB726-8911-1D40-8CAD-0678A3988661}"/>
              </a:ext>
            </a:extLst>
          </p:cNvPr>
          <p:cNvCxnSpPr>
            <a:cxnSpLocks/>
          </p:cNvCxnSpPr>
          <p:nvPr userDrawn="1"/>
        </p:nvCxnSpPr>
        <p:spPr>
          <a:xfrm>
            <a:off x="6286158" y="3322646"/>
            <a:ext cx="2161515" cy="14408"/>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06BA5D-5C40-149B-0AE7-118CF43109F3}"/>
              </a:ext>
            </a:extLst>
          </p:cNvPr>
          <p:cNvCxnSpPr>
            <a:cxnSpLocks/>
          </p:cNvCxnSpPr>
          <p:nvPr userDrawn="1"/>
        </p:nvCxnSpPr>
        <p:spPr>
          <a:xfrm>
            <a:off x="8447673" y="3333307"/>
            <a:ext cx="2189197" cy="0"/>
          </a:xfrm>
          <a:prstGeom prst="line">
            <a:avLst/>
          </a:prstGeom>
          <a:ln w="12700">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E1F9F84-FEDF-EE4B-151E-0BA753B313F2}"/>
              </a:ext>
            </a:extLst>
          </p:cNvPr>
          <p:cNvSpPr/>
          <p:nvPr userDrawn="1"/>
        </p:nvSpPr>
        <p:spPr>
          <a:xfrm>
            <a:off x="1349145" y="2715964"/>
            <a:ext cx="1218817" cy="1218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5D1979A-4075-FDBC-DC21-B473A894753D}"/>
              </a:ext>
            </a:extLst>
          </p:cNvPr>
          <p:cNvSpPr/>
          <p:nvPr userDrawn="1"/>
        </p:nvSpPr>
        <p:spPr>
          <a:xfrm>
            <a:off x="3525168" y="2721004"/>
            <a:ext cx="1218817" cy="121881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253DC90-8B68-11F4-262C-EF788CC251ED}"/>
              </a:ext>
            </a:extLst>
          </p:cNvPr>
          <p:cNvSpPr/>
          <p:nvPr userDrawn="1"/>
        </p:nvSpPr>
        <p:spPr>
          <a:xfrm>
            <a:off x="5704017" y="2716977"/>
            <a:ext cx="1218817" cy="12188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CEBAA34-A280-D694-891B-142A8D7FA33C}"/>
              </a:ext>
            </a:extLst>
          </p:cNvPr>
          <p:cNvSpPr/>
          <p:nvPr userDrawn="1"/>
        </p:nvSpPr>
        <p:spPr>
          <a:xfrm>
            <a:off x="7847695" y="2726015"/>
            <a:ext cx="1218817" cy="1218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EC576C9-CAB6-8D5D-5976-B4CC1FB6B5C0}"/>
              </a:ext>
            </a:extLst>
          </p:cNvPr>
          <p:cNvSpPr/>
          <p:nvPr userDrawn="1"/>
        </p:nvSpPr>
        <p:spPr>
          <a:xfrm>
            <a:off x="10049319" y="2718520"/>
            <a:ext cx="1218817" cy="1218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0B3AAAB5-1B7C-5567-E7F2-E97DCAFEA821}"/>
              </a:ext>
            </a:extLst>
          </p:cNvPr>
          <p:cNvSpPr/>
          <p:nvPr userDrawn="1"/>
        </p:nvSpPr>
        <p:spPr>
          <a:xfrm flipH="1">
            <a:off x="1418423" y="278651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C6E861CF-DCF3-E6B9-1438-583DC69FFA06}"/>
              </a:ext>
            </a:extLst>
          </p:cNvPr>
          <p:cNvSpPr/>
          <p:nvPr userDrawn="1"/>
        </p:nvSpPr>
        <p:spPr>
          <a:xfrm flipH="1">
            <a:off x="3593035" y="2791555"/>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0F4D24E5-CE49-C81C-1933-88384A77E742}"/>
              </a:ext>
            </a:extLst>
          </p:cNvPr>
          <p:cNvSpPr/>
          <p:nvPr userDrawn="1"/>
        </p:nvSpPr>
        <p:spPr>
          <a:xfrm flipH="1">
            <a:off x="5771884" y="2787528"/>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F1CA68B-CB89-15A1-13F9-3DD65297D0BD}"/>
              </a:ext>
            </a:extLst>
          </p:cNvPr>
          <p:cNvSpPr/>
          <p:nvPr userDrawn="1"/>
        </p:nvSpPr>
        <p:spPr>
          <a:xfrm flipH="1">
            <a:off x="7915562" y="2796566"/>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3AD773FD-C1E4-FDB0-FDF1-0925375BE2A5}"/>
              </a:ext>
            </a:extLst>
          </p:cNvPr>
          <p:cNvSpPr/>
          <p:nvPr userDrawn="1"/>
        </p:nvSpPr>
        <p:spPr>
          <a:xfrm flipH="1">
            <a:off x="10129886" y="2789071"/>
            <a:ext cx="1071564" cy="10715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1">
            <a:extLst>
              <a:ext uri="{FF2B5EF4-FFF2-40B4-BE49-F238E27FC236}">
                <a16:creationId xmlns:a16="http://schemas.microsoft.com/office/drawing/2014/main" id="{ACA633AF-3209-BF0D-1450-6A91ACC8533F}"/>
              </a:ext>
            </a:extLst>
          </p:cNvPr>
          <p:cNvSpPr>
            <a:spLocks noGrp="1"/>
          </p:cNvSpPr>
          <p:nvPr>
            <p:ph type="body" sz="quarter" idx="12"/>
          </p:nvPr>
        </p:nvSpPr>
        <p:spPr>
          <a:xfrm>
            <a:off x="13807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de-DE"/>
              <a:t>Mastertextformat bearbeiten</a:t>
            </a:r>
          </a:p>
        </p:txBody>
      </p:sp>
      <p:sp>
        <p:nvSpPr>
          <p:cNvPr id="20" name="Text Placeholder 11">
            <a:extLst>
              <a:ext uri="{FF2B5EF4-FFF2-40B4-BE49-F238E27FC236}">
                <a16:creationId xmlns:a16="http://schemas.microsoft.com/office/drawing/2014/main" id="{F70EFB68-D184-8E31-A027-F291D78776BF}"/>
              </a:ext>
            </a:extLst>
          </p:cNvPr>
          <p:cNvSpPr>
            <a:spLocks noGrp="1"/>
          </p:cNvSpPr>
          <p:nvPr>
            <p:ph type="body" sz="quarter" idx="13"/>
          </p:nvPr>
        </p:nvSpPr>
        <p:spPr>
          <a:xfrm>
            <a:off x="1380744" y="4599432"/>
            <a:ext cx="1362456" cy="740664"/>
          </a:xfrm>
        </p:spPr>
        <p:txBody>
          <a:bodyPr anchor="t"/>
          <a:lstStyle>
            <a:lvl1pPr marL="0" indent="0" algn="l">
              <a:lnSpc>
                <a:spcPct val="100000"/>
              </a:lnSpc>
              <a:spcBef>
                <a:spcPts val="0"/>
              </a:spcBef>
              <a:buNone/>
              <a:defRPr sz="1400" spc="0" baseline="0"/>
            </a:lvl1pPr>
          </a:lstStyle>
          <a:p>
            <a:pPr lvl="0"/>
            <a:r>
              <a:rPr lang="de-DE"/>
              <a:t>Mastertextformat bearbeiten</a:t>
            </a:r>
          </a:p>
        </p:txBody>
      </p:sp>
      <p:sp>
        <p:nvSpPr>
          <p:cNvPr id="21" name="Text Placeholder 11">
            <a:extLst>
              <a:ext uri="{FF2B5EF4-FFF2-40B4-BE49-F238E27FC236}">
                <a16:creationId xmlns:a16="http://schemas.microsoft.com/office/drawing/2014/main" id="{20FBF32C-8DDB-F094-1C74-FDE91B64F981}"/>
              </a:ext>
            </a:extLst>
          </p:cNvPr>
          <p:cNvSpPr>
            <a:spLocks noGrp="1"/>
          </p:cNvSpPr>
          <p:nvPr>
            <p:ph type="body" sz="quarter" idx="14"/>
          </p:nvPr>
        </p:nvSpPr>
        <p:spPr>
          <a:xfrm>
            <a:off x="3538728"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de-DE"/>
              <a:t>Mastertextformat bearbeiten</a:t>
            </a:r>
          </a:p>
        </p:txBody>
      </p:sp>
      <p:sp>
        <p:nvSpPr>
          <p:cNvPr id="22" name="Text Placeholder 11">
            <a:extLst>
              <a:ext uri="{FF2B5EF4-FFF2-40B4-BE49-F238E27FC236}">
                <a16:creationId xmlns:a16="http://schemas.microsoft.com/office/drawing/2014/main" id="{C5237567-8AEF-3966-7CED-5DA3ACD21E7B}"/>
              </a:ext>
            </a:extLst>
          </p:cNvPr>
          <p:cNvSpPr>
            <a:spLocks noGrp="1"/>
          </p:cNvSpPr>
          <p:nvPr>
            <p:ph type="body" sz="quarter" idx="15"/>
          </p:nvPr>
        </p:nvSpPr>
        <p:spPr>
          <a:xfrm>
            <a:off x="3538728" y="4599432"/>
            <a:ext cx="1362456" cy="740664"/>
          </a:xfrm>
        </p:spPr>
        <p:txBody>
          <a:bodyPr anchor="t"/>
          <a:lstStyle>
            <a:lvl1pPr marL="0" indent="0" algn="l">
              <a:lnSpc>
                <a:spcPct val="100000"/>
              </a:lnSpc>
              <a:spcBef>
                <a:spcPts val="0"/>
              </a:spcBef>
              <a:buNone/>
              <a:defRPr sz="1400" spc="0" baseline="0"/>
            </a:lvl1pPr>
          </a:lstStyle>
          <a:p>
            <a:pPr lvl="0"/>
            <a:r>
              <a:rPr lang="de-DE"/>
              <a:t>Mastertextformat bearbeiten</a:t>
            </a:r>
          </a:p>
        </p:txBody>
      </p:sp>
      <p:sp>
        <p:nvSpPr>
          <p:cNvPr id="23" name="Text Placeholder 11">
            <a:extLst>
              <a:ext uri="{FF2B5EF4-FFF2-40B4-BE49-F238E27FC236}">
                <a16:creationId xmlns:a16="http://schemas.microsoft.com/office/drawing/2014/main" id="{7137587B-C03C-671F-AED7-4B974605AF4F}"/>
              </a:ext>
            </a:extLst>
          </p:cNvPr>
          <p:cNvSpPr>
            <a:spLocks noGrp="1"/>
          </p:cNvSpPr>
          <p:nvPr>
            <p:ph type="body" sz="quarter" idx="16"/>
          </p:nvPr>
        </p:nvSpPr>
        <p:spPr>
          <a:xfrm>
            <a:off x="572414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de-DE"/>
              <a:t>Mastertextformat bearbeiten</a:t>
            </a:r>
          </a:p>
        </p:txBody>
      </p:sp>
      <p:sp>
        <p:nvSpPr>
          <p:cNvPr id="24" name="Text Placeholder 11">
            <a:extLst>
              <a:ext uri="{FF2B5EF4-FFF2-40B4-BE49-F238E27FC236}">
                <a16:creationId xmlns:a16="http://schemas.microsoft.com/office/drawing/2014/main" id="{25D4A96A-10D9-D4AD-C775-61041F026BA1}"/>
              </a:ext>
            </a:extLst>
          </p:cNvPr>
          <p:cNvSpPr>
            <a:spLocks noGrp="1"/>
          </p:cNvSpPr>
          <p:nvPr>
            <p:ph type="body" sz="quarter" idx="17"/>
          </p:nvPr>
        </p:nvSpPr>
        <p:spPr>
          <a:xfrm>
            <a:off x="5724144" y="4599432"/>
            <a:ext cx="1362456" cy="740664"/>
          </a:xfrm>
        </p:spPr>
        <p:txBody>
          <a:bodyPr anchor="t"/>
          <a:lstStyle>
            <a:lvl1pPr marL="0" indent="0" algn="l">
              <a:lnSpc>
                <a:spcPct val="100000"/>
              </a:lnSpc>
              <a:spcBef>
                <a:spcPts val="0"/>
              </a:spcBef>
              <a:buNone/>
              <a:defRPr sz="1400" spc="0" baseline="0"/>
            </a:lvl1pPr>
          </a:lstStyle>
          <a:p>
            <a:pPr lvl="0"/>
            <a:r>
              <a:rPr lang="de-DE"/>
              <a:t>Mastertextformat bearbeiten</a:t>
            </a:r>
          </a:p>
        </p:txBody>
      </p:sp>
      <p:sp>
        <p:nvSpPr>
          <p:cNvPr id="25" name="Text Placeholder 11">
            <a:extLst>
              <a:ext uri="{FF2B5EF4-FFF2-40B4-BE49-F238E27FC236}">
                <a16:creationId xmlns:a16="http://schemas.microsoft.com/office/drawing/2014/main" id="{81308FE1-98CC-9FD0-5CF1-5A8E61C5BA93}"/>
              </a:ext>
            </a:extLst>
          </p:cNvPr>
          <p:cNvSpPr>
            <a:spLocks noGrp="1"/>
          </p:cNvSpPr>
          <p:nvPr>
            <p:ph type="body" sz="quarter" idx="18"/>
          </p:nvPr>
        </p:nvSpPr>
        <p:spPr>
          <a:xfrm>
            <a:off x="7872984"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de-DE"/>
              <a:t>Mastertextformat bearbeiten</a:t>
            </a:r>
          </a:p>
        </p:txBody>
      </p:sp>
      <p:sp>
        <p:nvSpPr>
          <p:cNvPr id="26" name="Text Placeholder 11">
            <a:extLst>
              <a:ext uri="{FF2B5EF4-FFF2-40B4-BE49-F238E27FC236}">
                <a16:creationId xmlns:a16="http://schemas.microsoft.com/office/drawing/2014/main" id="{B6FB197B-711E-A949-62E5-216CBC83FFBC}"/>
              </a:ext>
            </a:extLst>
          </p:cNvPr>
          <p:cNvSpPr>
            <a:spLocks noGrp="1"/>
          </p:cNvSpPr>
          <p:nvPr>
            <p:ph type="body" sz="quarter" idx="19"/>
          </p:nvPr>
        </p:nvSpPr>
        <p:spPr>
          <a:xfrm>
            <a:off x="7872984" y="4599432"/>
            <a:ext cx="1362456" cy="740664"/>
          </a:xfrm>
        </p:spPr>
        <p:txBody>
          <a:bodyPr anchor="t"/>
          <a:lstStyle>
            <a:lvl1pPr marL="0" indent="0" algn="l">
              <a:lnSpc>
                <a:spcPct val="100000"/>
              </a:lnSpc>
              <a:spcBef>
                <a:spcPts val="0"/>
              </a:spcBef>
              <a:buNone/>
              <a:defRPr sz="1400" spc="0" baseline="0"/>
            </a:lvl1pPr>
          </a:lstStyle>
          <a:p>
            <a:pPr lvl="0"/>
            <a:r>
              <a:rPr lang="de-DE"/>
              <a:t>Mastertextformat bearbeiten</a:t>
            </a:r>
          </a:p>
        </p:txBody>
      </p:sp>
      <p:sp>
        <p:nvSpPr>
          <p:cNvPr id="27" name="Text Placeholder 11">
            <a:extLst>
              <a:ext uri="{FF2B5EF4-FFF2-40B4-BE49-F238E27FC236}">
                <a16:creationId xmlns:a16="http://schemas.microsoft.com/office/drawing/2014/main" id="{BC5472B4-CBBF-AC70-5BA8-A0661E663D4A}"/>
              </a:ext>
            </a:extLst>
          </p:cNvPr>
          <p:cNvSpPr>
            <a:spLocks noGrp="1"/>
          </p:cNvSpPr>
          <p:nvPr>
            <p:ph type="body" sz="quarter" idx="20"/>
          </p:nvPr>
        </p:nvSpPr>
        <p:spPr>
          <a:xfrm>
            <a:off x="10058400" y="4114800"/>
            <a:ext cx="1362456" cy="466344"/>
          </a:xfrm>
        </p:spPr>
        <p:txBody>
          <a:bodyPr lIns="91440" tIns="45720" rIns="91440" bIns="45720" anchor="t"/>
          <a:lstStyle>
            <a:lvl1pPr marL="0" indent="0" algn="l">
              <a:lnSpc>
                <a:spcPct val="100000"/>
              </a:lnSpc>
              <a:spcBef>
                <a:spcPts val="0"/>
              </a:spcBef>
              <a:buNone/>
              <a:defRPr sz="2400" b="1" spc="0" baseline="0">
                <a:latin typeface="+mj-lt"/>
              </a:defRPr>
            </a:lvl1pPr>
          </a:lstStyle>
          <a:p>
            <a:pPr lvl="0"/>
            <a:r>
              <a:rPr lang="de-DE"/>
              <a:t>Mastertextformat bearbeiten</a:t>
            </a:r>
          </a:p>
        </p:txBody>
      </p:sp>
      <p:sp>
        <p:nvSpPr>
          <p:cNvPr id="28" name="Text Placeholder 11">
            <a:extLst>
              <a:ext uri="{FF2B5EF4-FFF2-40B4-BE49-F238E27FC236}">
                <a16:creationId xmlns:a16="http://schemas.microsoft.com/office/drawing/2014/main" id="{C3CEEBDA-7860-91AD-704A-7A540E1E58F7}"/>
              </a:ext>
            </a:extLst>
          </p:cNvPr>
          <p:cNvSpPr>
            <a:spLocks noGrp="1"/>
          </p:cNvSpPr>
          <p:nvPr>
            <p:ph type="body" sz="quarter" idx="21"/>
          </p:nvPr>
        </p:nvSpPr>
        <p:spPr>
          <a:xfrm>
            <a:off x="10058400" y="4599432"/>
            <a:ext cx="1362456" cy="740664"/>
          </a:xfrm>
        </p:spPr>
        <p:txBody>
          <a:bodyPr anchor="t"/>
          <a:lstStyle>
            <a:lvl1pPr marL="0" indent="0" algn="l">
              <a:lnSpc>
                <a:spcPct val="100000"/>
              </a:lnSpc>
              <a:spcBef>
                <a:spcPts val="0"/>
              </a:spcBef>
              <a:buNone/>
              <a:defRPr sz="1400" spc="0" baseline="0"/>
            </a:lvl1pPr>
          </a:lstStyle>
          <a:p>
            <a:pPr lvl="0"/>
            <a:r>
              <a:rPr lang="de-DE"/>
              <a:t>Mastertextformat bearbeiten</a:t>
            </a:r>
          </a:p>
        </p:txBody>
      </p:sp>
      <p:sp>
        <p:nvSpPr>
          <p:cNvPr id="30" name="Picture Placeholder 29">
            <a:extLst>
              <a:ext uri="{FF2B5EF4-FFF2-40B4-BE49-F238E27FC236}">
                <a16:creationId xmlns:a16="http://schemas.microsoft.com/office/drawing/2014/main" id="{DF918527-798D-3B40-E0EA-38C0AEBA6D77}"/>
              </a:ext>
            </a:extLst>
          </p:cNvPr>
          <p:cNvSpPr>
            <a:spLocks noGrp="1"/>
          </p:cNvSpPr>
          <p:nvPr>
            <p:ph type="pic" sz="quarter" idx="22"/>
          </p:nvPr>
        </p:nvSpPr>
        <p:spPr>
          <a:xfrm>
            <a:off x="1648147" y="3018954"/>
            <a:ext cx="621792" cy="621792"/>
          </a:xfrm>
        </p:spPr>
        <p:txBody>
          <a:bodyPr anchor="ctr"/>
          <a:lstStyle>
            <a:lvl1pPr marL="0" indent="0" algn="ctr">
              <a:buNone/>
              <a:defRPr sz="1000">
                <a:solidFill>
                  <a:schemeClr val="tx1"/>
                </a:solidFill>
              </a:defRPr>
            </a:lvl1pPr>
          </a:lstStyle>
          <a:p>
            <a:r>
              <a:rPr lang="de-DE"/>
              <a:t>Bild durch Klicken auf Symbol hinzufügen</a:t>
            </a:r>
            <a:endParaRPr lang="en-US" dirty="0"/>
          </a:p>
        </p:txBody>
      </p:sp>
      <p:sp>
        <p:nvSpPr>
          <p:cNvPr id="31" name="Picture Placeholder 29">
            <a:extLst>
              <a:ext uri="{FF2B5EF4-FFF2-40B4-BE49-F238E27FC236}">
                <a16:creationId xmlns:a16="http://schemas.microsoft.com/office/drawing/2014/main" id="{B0D40292-F2DF-0641-6B78-370AC5C50094}"/>
              </a:ext>
            </a:extLst>
          </p:cNvPr>
          <p:cNvSpPr>
            <a:spLocks noGrp="1"/>
          </p:cNvSpPr>
          <p:nvPr>
            <p:ph type="pic" sz="quarter" idx="23"/>
          </p:nvPr>
        </p:nvSpPr>
        <p:spPr>
          <a:xfrm>
            <a:off x="3805117" y="3011109"/>
            <a:ext cx="621792" cy="621792"/>
          </a:xfrm>
        </p:spPr>
        <p:txBody>
          <a:bodyPr anchor="ctr"/>
          <a:lstStyle>
            <a:lvl1pPr marL="0" indent="0" algn="ctr">
              <a:buNone/>
              <a:defRPr sz="1000">
                <a:solidFill>
                  <a:schemeClr val="tx1"/>
                </a:solidFill>
              </a:defRPr>
            </a:lvl1pPr>
          </a:lstStyle>
          <a:p>
            <a:r>
              <a:rPr lang="de-DE"/>
              <a:t>Bild durch Klicken auf Symbol hinzufügen</a:t>
            </a:r>
            <a:endParaRPr lang="en-US" dirty="0"/>
          </a:p>
        </p:txBody>
      </p:sp>
      <p:sp>
        <p:nvSpPr>
          <p:cNvPr id="32" name="Picture Placeholder 29">
            <a:extLst>
              <a:ext uri="{FF2B5EF4-FFF2-40B4-BE49-F238E27FC236}">
                <a16:creationId xmlns:a16="http://schemas.microsoft.com/office/drawing/2014/main" id="{503DD6AB-C9B3-EBD7-080A-FB219B381225}"/>
              </a:ext>
            </a:extLst>
          </p:cNvPr>
          <p:cNvSpPr>
            <a:spLocks noGrp="1"/>
          </p:cNvSpPr>
          <p:nvPr>
            <p:ph type="pic" sz="quarter" idx="24"/>
          </p:nvPr>
        </p:nvSpPr>
        <p:spPr>
          <a:xfrm>
            <a:off x="5995989" y="3026158"/>
            <a:ext cx="621792" cy="621792"/>
          </a:xfrm>
        </p:spPr>
        <p:txBody>
          <a:bodyPr anchor="ctr"/>
          <a:lstStyle>
            <a:lvl1pPr marL="0" indent="0" algn="ctr">
              <a:buNone/>
              <a:defRPr sz="1000">
                <a:solidFill>
                  <a:schemeClr val="tx1"/>
                </a:solidFill>
              </a:defRPr>
            </a:lvl1pPr>
          </a:lstStyle>
          <a:p>
            <a:r>
              <a:rPr lang="de-DE"/>
              <a:t>Bild durch Klicken auf Symbol hinzufügen</a:t>
            </a:r>
            <a:endParaRPr lang="en-US" dirty="0"/>
          </a:p>
        </p:txBody>
      </p:sp>
      <p:sp>
        <p:nvSpPr>
          <p:cNvPr id="33" name="Picture Placeholder 29">
            <a:extLst>
              <a:ext uri="{FF2B5EF4-FFF2-40B4-BE49-F238E27FC236}">
                <a16:creationId xmlns:a16="http://schemas.microsoft.com/office/drawing/2014/main" id="{E61A9741-3B1C-111D-B260-CF7E7F223F82}"/>
              </a:ext>
            </a:extLst>
          </p:cNvPr>
          <p:cNvSpPr>
            <a:spLocks noGrp="1"/>
          </p:cNvSpPr>
          <p:nvPr>
            <p:ph type="pic" sz="quarter" idx="25"/>
          </p:nvPr>
        </p:nvSpPr>
        <p:spPr>
          <a:xfrm>
            <a:off x="8146207" y="3011109"/>
            <a:ext cx="621792" cy="621792"/>
          </a:xfrm>
        </p:spPr>
        <p:txBody>
          <a:bodyPr anchor="ctr"/>
          <a:lstStyle>
            <a:lvl1pPr marL="0" indent="0" algn="ctr">
              <a:buNone/>
              <a:defRPr sz="1000">
                <a:solidFill>
                  <a:schemeClr val="tx1"/>
                </a:solidFill>
              </a:defRPr>
            </a:lvl1pPr>
          </a:lstStyle>
          <a:p>
            <a:r>
              <a:rPr lang="de-DE"/>
              <a:t>Bild durch Klicken auf Symbol hinzufügen</a:t>
            </a:r>
            <a:endParaRPr lang="en-US" dirty="0"/>
          </a:p>
        </p:txBody>
      </p:sp>
      <p:sp>
        <p:nvSpPr>
          <p:cNvPr id="34" name="Picture Placeholder 29">
            <a:extLst>
              <a:ext uri="{FF2B5EF4-FFF2-40B4-BE49-F238E27FC236}">
                <a16:creationId xmlns:a16="http://schemas.microsoft.com/office/drawing/2014/main" id="{E49C1AE1-BC78-2CE3-D292-61496AC727DE}"/>
              </a:ext>
            </a:extLst>
          </p:cNvPr>
          <p:cNvSpPr>
            <a:spLocks noGrp="1"/>
          </p:cNvSpPr>
          <p:nvPr>
            <p:ph type="pic" sz="quarter" idx="26"/>
          </p:nvPr>
        </p:nvSpPr>
        <p:spPr>
          <a:xfrm>
            <a:off x="10347831" y="3017032"/>
            <a:ext cx="621792" cy="621792"/>
          </a:xfrm>
        </p:spPr>
        <p:txBody>
          <a:bodyPr anchor="ctr"/>
          <a:lstStyle>
            <a:lvl1pPr marL="0" indent="0" algn="ctr">
              <a:buNone/>
              <a:defRPr sz="1000">
                <a:solidFill>
                  <a:schemeClr val="tx1"/>
                </a:solidFill>
              </a:defRPr>
            </a:lvl1pPr>
          </a:lstStyle>
          <a:p>
            <a:r>
              <a:rPr lang="de-DE"/>
              <a:t>Bild durch Klicken auf Symbol hinzufügen</a:t>
            </a:r>
            <a:endParaRPr lang="en-US" dirty="0"/>
          </a:p>
        </p:txBody>
      </p:sp>
      <p:sp>
        <p:nvSpPr>
          <p:cNvPr id="29" name="Text Placeholder 11">
            <a:extLst>
              <a:ext uri="{FF2B5EF4-FFF2-40B4-BE49-F238E27FC236}">
                <a16:creationId xmlns:a16="http://schemas.microsoft.com/office/drawing/2014/main" id="{3B71C9DC-B9E5-6C34-B451-BA2224CCDDE0}"/>
              </a:ext>
            </a:extLst>
          </p:cNvPr>
          <p:cNvSpPr>
            <a:spLocks noGrp="1"/>
          </p:cNvSpPr>
          <p:nvPr>
            <p:ph type="body" sz="quarter" idx="28"/>
          </p:nvPr>
        </p:nvSpPr>
        <p:spPr>
          <a:xfrm>
            <a:off x="2350008" y="4279392"/>
            <a:ext cx="146304" cy="146304"/>
          </a:xfrm>
          <a:prstGeom prst="ellipse">
            <a:avLst/>
          </a:prstGeom>
          <a:solidFill>
            <a:schemeClr val="accent6"/>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de-DE"/>
              <a:t>Mastertextformat bearbeiten</a:t>
            </a:r>
          </a:p>
        </p:txBody>
      </p:sp>
      <p:sp>
        <p:nvSpPr>
          <p:cNvPr id="36" name="Text Placeholder 11">
            <a:extLst>
              <a:ext uri="{FF2B5EF4-FFF2-40B4-BE49-F238E27FC236}">
                <a16:creationId xmlns:a16="http://schemas.microsoft.com/office/drawing/2014/main" id="{0596D87F-0114-685D-7F97-873DBA557947}"/>
              </a:ext>
            </a:extLst>
          </p:cNvPr>
          <p:cNvSpPr>
            <a:spLocks noGrp="1"/>
          </p:cNvSpPr>
          <p:nvPr>
            <p:ph type="body" sz="quarter" idx="29"/>
          </p:nvPr>
        </p:nvSpPr>
        <p:spPr>
          <a:xfrm>
            <a:off x="4517136" y="4279392"/>
            <a:ext cx="146304" cy="146304"/>
          </a:xfrm>
          <a:prstGeom prst="ellipse">
            <a:avLst/>
          </a:prstGeom>
          <a:solidFill>
            <a:schemeClr val="accent5"/>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de-DE"/>
              <a:t>Mastertextformat bearbeiten</a:t>
            </a:r>
          </a:p>
        </p:txBody>
      </p:sp>
      <p:sp>
        <p:nvSpPr>
          <p:cNvPr id="37" name="Text Placeholder 11">
            <a:extLst>
              <a:ext uri="{FF2B5EF4-FFF2-40B4-BE49-F238E27FC236}">
                <a16:creationId xmlns:a16="http://schemas.microsoft.com/office/drawing/2014/main" id="{5D4E3F00-5755-F2EF-97C8-0FE775CAE04E}"/>
              </a:ext>
            </a:extLst>
          </p:cNvPr>
          <p:cNvSpPr>
            <a:spLocks noGrp="1"/>
          </p:cNvSpPr>
          <p:nvPr>
            <p:ph type="body" sz="quarter" idx="30"/>
          </p:nvPr>
        </p:nvSpPr>
        <p:spPr>
          <a:xfrm>
            <a:off x="6702552" y="4279392"/>
            <a:ext cx="146304" cy="146304"/>
          </a:xfrm>
          <a:prstGeom prst="ellipse">
            <a:avLst/>
          </a:prstGeom>
          <a:solidFill>
            <a:schemeClr val="accent4"/>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de-DE"/>
              <a:t>Mastertextformat bearbeiten</a:t>
            </a:r>
          </a:p>
        </p:txBody>
      </p:sp>
      <p:sp>
        <p:nvSpPr>
          <p:cNvPr id="38" name="Text Placeholder 11">
            <a:extLst>
              <a:ext uri="{FF2B5EF4-FFF2-40B4-BE49-F238E27FC236}">
                <a16:creationId xmlns:a16="http://schemas.microsoft.com/office/drawing/2014/main" id="{29543A01-39BF-D362-26F8-BD1E7D0D3C86}"/>
              </a:ext>
            </a:extLst>
          </p:cNvPr>
          <p:cNvSpPr>
            <a:spLocks noGrp="1"/>
          </p:cNvSpPr>
          <p:nvPr>
            <p:ph type="body" sz="quarter" idx="31"/>
          </p:nvPr>
        </p:nvSpPr>
        <p:spPr>
          <a:xfrm>
            <a:off x="8842248" y="4279392"/>
            <a:ext cx="146304" cy="146304"/>
          </a:xfrm>
          <a:prstGeom prst="ellipse">
            <a:avLst/>
          </a:prstGeom>
          <a:solidFill>
            <a:schemeClr val="accent2"/>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de-DE"/>
              <a:t>Mastertextformat bearbeiten</a:t>
            </a:r>
          </a:p>
        </p:txBody>
      </p:sp>
      <p:sp>
        <p:nvSpPr>
          <p:cNvPr id="39" name="Text Placeholder 11">
            <a:extLst>
              <a:ext uri="{FF2B5EF4-FFF2-40B4-BE49-F238E27FC236}">
                <a16:creationId xmlns:a16="http://schemas.microsoft.com/office/drawing/2014/main" id="{BB6B72CD-75B9-D90F-4767-2141AEF3B201}"/>
              </a:ext>
            </a:extLst>
          </p:cNvPr>
          <p:cNvSpPr>
            <a:spLocks noGrp="1"/>
          </p:cNvSpPr>
          <p:nvPr>
            <p:ph type="body" sz="quarter" idx="32"/>
          </p:nvPr>
        </p:nvSpPr>
        <p:spPr>
          <a:xfrm>
            <a:off x="11055096" y="4279392"/>
            <a:ext cx="146304" cy="146304"/>
          </a:xfrm>
          <a:prstGeom prst="ellipse">
            <a:avLst/>
          </a:prstGeom>
          <a:solidFill>
            <a:schemeClr val="accent1"/>
          </a:solidFill>
        </p:spPr>
        <p:txBody>
          <a:bodyPr lIns="0" tIns="0" rIns="0" bIns="0" anchor="ctr"/>
          <a:lstStyle>
            <a:lvl1pPr marL="0" indent="0" algn="ctr">
              <a:lnSpc>
                <a:spcPct val="100000"/>
              </a:lnSpc>
              <a:spcBef>
                <a:spcPts val="0"/>
              </a:spcBef>
              <a:buFont typeface="Arial" panose="020B0604020202020204" pitchFamily="34" charset="0"/>
              <a:buNone/>
              <a:defRPr sz="200" b="0" spc="0" baseline="0">
                <a:noFill/>
                <a:latin typeface="+mj-lt"/>
              </a:defRPr>
            </a:lvl1pPr>
          </a:lstStyle>
          <a:p>
            <a:pPr lvl="0"/>
            <a:r>
              <a:rPr lang="de-DE"/>
              <a:t>Mastertextformat bearbeiten</a:t>
            </a:r>
          </a:p>
        </p:txBody>
      </p:sp>
    </p:spTree>
    <p:extLst>
      <p:ext uri="{BB962C8B-B14F-4D97-AF65-F5344CB8AC3E}">
        <p14:creationId xmlns:p14="http://schemas.microsoft.com/office/powerpoint/2010/main" val="1290831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89A27E14-C943-C294-334B-4D6A7500F3B5}"/>
              </a:ext>
            </a:extLst>
          </p:cNvPr>
          <p:cNvSpPr/>
          <p:nvPr userDrawn="1"/>
        </p:nvSpPr>
        <p:spPr>
          <a:xfrm rot="5400000">
            <a:off x="7383937" y="2039848"/>
            <a:ext cx="6858000" cy="2778304"/>
          </a:xfrm>
          <a:custGeom>
            <a:avLst/>
            <a:gdLst>
              <a:gd name="connsiteX0" fmla="*/ 0 w 6858000"/>
              <a:gd name="connsiteY0" fmla="*/ 1050199 h 2778304"/>
              <a:gd name="connsiteX1" fmla="*/ 0 w 6858000"/>
              <a:gd name="connsiteY1" fmla="*/ 0 h 2778304"/>
              <a:gd name="connsiteX2" fmla="*/ 6858000 w 6858000"/>
              <a:gd name="connsiteY2" fmla="*/ 0 h 2778304"/>
              <a:gd name="connsiteX3" fmla="*/ 6858000 w 6858000"/>
              <a:gd name="connsiteY3" fmla="*/ 1193215 h 2778304"/>
              <a:gd name="connsiteX4" fmla="*/ 6790588 w 6858000"/>
              <a:gd name="connsiteY4" fmla="*/ 1211701 h 2778304"/>
              <a:gd name="connsiteX5" fmla="*/ 3050431 w 6858000"/>
              <a:gd name="connsiteY5" fmla="*/ 2778245 h 2778304"/>
              <a:gd name="connsiteX6" fmla="*/ 37813 w 6858000"/>
              <a:gd name="connsiteY6" fmla="*/ 1183549 h 2778304"/>
              <a:gd name="connsiteX7" fmla="*/ 0 w 6858000"/>
              <a:gd name="connsiteY7" fmla="*/ 1050199 h 277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2778304">
                <a:moveTo>
                  <a:pt x="0" y="1050199"/>
                </a:moveTo>
                <a:lnTo>
                  <a:pt x="0" y="0"/>
                </a:lnTo>
                <a:lnTo>
                  <a:pt x="6858000" y="0"/>
                </a:lnTo>
                <a:lnTo>
                  <a:pt x="6858000" y="1193215"/>
                </a:lnTo>
                <a:lnTo>
                  <a:pt x="6790588" y="1211701"/>
                </a:lnTo>
                <a:cubicBezTo>
                  <a:pt x="5439260" y="1649845"/>
                  <a:pt x="4603740" y="2770251"/>
                  <a:pt x="3050431" y="2778245"/>
                </a:cubicBezTo>
                <a:cubicBezTo>
                  <a:pt x="1377637" y="2786855"/>
                  <a:pt x="283199" y="1854180"/>
                  <a:pt x="37813" y="1183549"/>
                </a:cubicBezTo>
                <a:lnTo>
                  <a:pt x="0" y="1050199"/>
                </a:lnTo>
                <a:close/>
              </a:path>
            </a:pathLst>
          </a:custGeom>
          <a:gradFill flip="none" rotWithShape="1">
            <a:gsLst>
              <a:gs pos="26000">
                <a:schemeClr val="accent3">
                  <a:lumMod val="25000"/>
                </a:schemeClr>
              </a:gs>
              <a:gs pos="73000">
                <a:schemeClr val="accent1">
                  <a:alpha val="33146"/>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1">
            <a:extLst>
              <a:ext uri="{FF2B5EF4-FFF2-40B4-BE49-F238E27FC236}">
                <a16:creationId xmlns:a16="http://schemas.microsoft.com/office/drawing/2014/main" id="{BE5C5BCA-F960-4024-7215-2D2EFD0FEBF3}"/>
              </a:ext>
            </a:extLst>
          </p:cNvPr>
          <p:cNvSpPr/>
          <p:nvPr userDrawn="1"/>
        </p:nvSpPr>
        <p:spPr>
          <a:xfrm rot="16200000" flipV="1">
            <a:off x="7907199" y="2573198"/>
            <a:ext cx="6858000" cy="1711602"/>
          </a:xfrm>
          <a:custGeom>
            <a:avLst/>
            <a:gdLst>
              <a:gd name="connsiteX0" fmla="*/ 6858000 w 6858000"/>
              <a:gd name="connsiteY0" fmla="*/ 1010661 h 1711602"/>
              <a:gd name="connsiteX1" fmla="*/ 6858000 w 6858000"/>
              <a:gd name="connsiteY1" fmla="*/ 0 h 1711602"/>
              <a:gd name="connsiteX2" fmla="*/ 0 w 6858000"/>
              <a:gd name="connsiteY2" fmla="*/ 0 h 1711602"/>
              <a:gd name="connsiteX3" fmla="*/ 0 w 6858000"/>
              <a:gd name="connsiteY3" fmla="*/ 983884 h 1711602"/>
              <a:gd name="connsiteX4" fmla="*/ 11078 w 6858000"/>
              <a:gd name="connsiteY4" fmla="*/ 997657 h 1711602"/>
              <a:gd name="connsiteX5" fmla="*/ 1866819 w 6858000"/>
              <a:gd name="connsiteY5" fmla="*/ 1711565 h 1711602"/>
              <a:gd name="connsiteX6" fmla="*/ 5098965 w 6858000"/>
              <a:gd name="connsiteY6" fmla="*/ 622006 h 1711602"/>
              <a:gd name="connsiteX7" fmla="*/ 6746500 w 6858000"/>
              <a:gd name="connsiteY7" fmla="*/ 959665 h 1711602"/>
              <a:gd name="connsiteX8" fmla="*/ 6858000 w 6858000"/>
              <a:gd name="connsiteY8" fmla="*/ 1010661 h 1711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8000" h="1711602">
                <a:moveTo>
                  <a:pt x="6858000" y="1010661"/>
                </a:moveTo>
                <a:lnTo>
                  <a:pt x="6858000" y="0"/>
                </a:lnTo>
                <a:lnTo>
                  <a:pt x="0" y="0"/>
                </a:lnTo>
                <a:lnTo>
                  <a:pt x="0" y="983884"/>
                </a:lnTo>
                <a:lnTo>
                  <a:pt x="11078" y="997657"/>
                </a:lnTo>
                <a:cubicBezTo>
                  <a:pt x="328616" y="1355920"/>
                  <a:pt x="976833" y="1715803"/>
                  <a:pt x="1866819" y="1711565"/>
                </a:cubicBezTo>
                <a:cubicBezTo>
                  <a:pt x="3161344" y="1705400"/>
                  <a:pt x="3719617" y="643352"/>
                  <a:pt x="5098965" y="622006"/>
                </a:cubicBezTo>
                <a:cubicBezTo>
                  <a:pt x="5788640" y="611332"/>
                  <a:pt x="6326795" y="775968"/>
                  <a:pt x="6746500" y="959665"/>
                </a:cubicBezTo>
                <a:lnTo>
                  <a:pt x="6858000" y="1010661"/>
                </a:lnTo>
                <a:close/>
              </a:path>
            </a:pathLst>
          </a:custGeom>
          <a:gradFill>
            <a:gsLst>
              <a:gs pos="79000">
                <a:schemeClr val="accent4">
                  <a:lumMod val="75000"/>
                  <a:alpha val="79763"/>
                </a:schemeClr>
              </a:gs>
              <a:gs pos="37000">
                <a:schemeClr val="accent3">
                  <a:lumMod val="25000"/>
                  <a:alpha val="27934"/>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3">
            <a:extLst>
              <a:ext uri="{FF2B5EF4-FFF2-40B4-BE49-F238E27FC236}">
                <a16:creationId xmlns:a16="http://schemas.microsoft.com/office/drawing/2014/main" id="{6F62D03F-D065-13FE-5D30-58C2523BD14D}"/>
              </a:ext>
            </a:extLst>
          </p:cNvPr>
          <p:cNvSpPr/>
          <p:nvPr userDrawn="1"/>
        </p:nvSpPr>
        <p:spPr>
          <a:xfrm rot="5400000">
            <a:off x="7877130" y="2543131"/>
            <a:ext cx="6858001" cy="1771739"/>
          </a:xfrm>
          <a:custGeom>
            <a:avLst/>
            <a:gdLst>
              <a:gd name="connsiteX0" fmla="*/ 0 w 6858001"/>
              <a:gd name="connsiteY0" fmla="*/ 1273784 h 1771739"/>
              <a:gd name="connsiteX1" fmla="*/ 0 w 6858001"/>
              <a:gd name="connsiteY1" fmla="*/ 0 h 1771739"/>
              <a:gd name="connsiteX2" fmla="*/ 6858001 w 6858001"/>
              <a:gd name="connsiteY2" fmla="*/ 0 h 1771739"/>
              <a:gd name="connsiteX3" fmla="*/ 6858001 w 6858001"/>
              <a:gd name="connsiteY3" fmla="*/ 34923 h 1771739"/>
              <a:gd name="connsiteX4" fmla="*/ 6735259 w 6858001"/>
              <a:gd name="connsiteY4" fmla="*/ 32862 h 1771739"/>
              <a:gd name="connsiteX5" fmla="*/ 1961998 w 6858001"/>
              <a:gd name="connsiteY5" fmla="*/ 1771680 h 1771739"/>
              <a:gd name="connsiteX6" fmla="*/ 151257 w 6858001"/>
              <a:gd name="connsiteY6" fmla="*/ 1358806 h 1771739"/>
              <a:gd name="connsiteX7" fmla="*/ 0 w 6858001"/>
              <a:gd name="connsiteY7" fmla="*/ 1273784 h 177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771739">
                <a:moveTo>
                  <a:pt x="0" y="1273784"/>
                </a:moveTo>
                <a:lnTo>
                  <a:pt x="0" y="0"/>
                </a:lnTo>
                <a:lnTo>
                  <a:pt x="6858001" y="0"/>
                </a:lnTo>
                <a:lnTo>
                  <a:pt x="6858001" y="34923"/>
                </a:lnTo>
                <a:lnTo>
                  <a:pt x="6735259" y="32862"/>
                </a:lnTo>
                <a:cubicBezTo>
                  <a:pt x="4698226" y="66929"/>
                  <a:pt x="3873763" y="1761840"/>
                  <a:pt x="1961998" y="1771680"/>
                </a:cubicBezTo>
                <a:cubicBezTo>
                  <a:pt x="1245087" y="1775370"/>
                  <a:pt x="634403" y="1606171"/>
                  <a:pt x="151257" y="1358806"/>
                </a:cubicBezTo>
                <a:lnTo>
                  <a:pt x="0" y="1273784"/>
                </a:lnTo>
                <a:close/>
              </a:path>
            </a:pathLst>
          </a:custGeom>
          <a:gradFill>
            <a:gsLst>
              <a:gs pos="32000">
                <a:schemeClr val="tx2">
                  <a:alpha val="48229"/>
                </a:schemeClr>
              </a:gs>
              <a:gs pos="100000">
                <a:schemeClr val="accent6">
                  <a:alpha val="4858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545336" y="822960"/>
            <a:ext cx="8878824" cy="1069848"/>
          </a:xfrm>
        </p:spPr>
        <p:txBody>
          <a:bodyPr anchor="b"/>
          <a:lstStyle>
            <a:lvl1pPr algn="l">
              <a:defRPr/>
            </a:lvl1pPr>
          </a:lstStyle>
          <a:p>
            <a:r>
              <a:rPr lang="de-DE"/>
              <a:t>Mastertitelformat bearbeiten</a:t>
            </a:r>
            <a:endParaRPr lang="en-US"/>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536192"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536192"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5541264" y="2185416"/>
            <a:ext cx="3621024" cy="493776"/>
          </a:xfrm>
        </p:spPr>
        <p:txBody>
          <a:bodyPr anchor="t"/>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5541264" y="2743200"/>
            <a:ext cx="3621024" cy="2578608"/>
          </a:xfrm>
        </p:spPr>
        <p:txBody>
          <a:bodyPr/>
          <a:lstStyle>
            <a:lvl1pPr marL="228600" indent="-228600">
              <a:defRPr sz="1800"/>
            </a:lvl1pPr>
            <a:lvl2pPr indent="-228600">
              <a:defRPr sz="1600"/>
            </a:lvl2pPr>
            <a:lvl3pPr indent="-228600">
              <a:defRPr sz="1400"/>
            </a:lvl3pPr>
            <a:lvl4pPr indent="-228600">
              <a:defRPr sz="1200"/>
            </a:lvl4pPr>
            <a:lvl5pPr indent="-228600">
              <a:defRPr sz="12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Crypto: investing &amp; trading</a:t>
            </a:r>
            <a:endParaRPr lang="en-US" dirty="0"/>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‹Nr.›</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50392" y="832104"/>
            <a:ext cx="10881360" cy="1069848"/>
          </a:xfrm>
          <a:prstGeom prst="rect">
            <a:avLst/>
          </a:prstGeom>
        </p:spPr>
        <p:txBody>
          <a:bodyPr vert="horz" lIns="91440" tIns="45720" rIns="91440" bIns="45720" rtlCol="0" anchor="ctr">
            <a:no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014984" y="2212848"/>
            <a:ext cx="10332720" cy="3547872"/>
          </a:xfrm>
          <a:prstGeom prst="rect">
            <a:avLst/>
          </a:prstGeom>
        </p:spPr>
        <p:txBody>
          <a:bodyPr vert="horz" lIns="91440" tIns="45720" rIns="91440" bIns="4572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329184" y="411480"/>
            <a:ext cx="521208" cy="310896"/>
          </a:xfrm>
          <a:prstGeom prst="rect">
            <a:avLst/>
          </a:prstGeom>
        </p:spPr>
        <p:txBody>
          <a:bodyPr vert="horz" lIns="91440" tIns="45720" rIns="91440" bIns="45720" rtlCol="0" anchor="ctr">
            <a:noAutofit/>
          </a:bodyPr>
          <a:lstStyle>
            <a:lvl1pPr algn="ctr">
              <a:defRPr sz="1200" b="0" i="0">
                <a:solidFill>
                  <a:schemeClr val="bg1"/>
                </a:solidFill>
                <a:latin typeface="+mn-lt"/>
                <a:cs typeface="Segoe UI Light" panose="020B0502040204020203" pitchFamily="34" charset="0"/>
              </a:defRPr>
            </a:lvl1pPr>
          </a:lstStyle>
          <a:p>
            <a:fld id="{294A09A9-5501-47C1-A89A-A340965A2BE2}" type="slidenum">
              <a:rPr lang="en-US" smtClean="0"/>
              <a:pPr/>
              <a:t>‹Nr.›</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66344" y="6190488"/>
            <a:ext cx="2331720" cy="274320"/>
          </a:xfrm>
          <a:prstGeom prst="rect">
            <a:avLst/>
          </a:prstGeom>
        </p:spPr>
        <p:txBody>
          <a:bodyPr vert="horz" lIns="91440" tIns="45720" rIns="91440" bIns="45720" rtlCol="0" anchor="ctr">
            <a:noAutofit/>
          </a:bodyPr>
          <a:lstStyle>
            <a:lvl1pPr algn="l">
              <a:defRPr sz="1200" b="0" i="0">
                <a:solidFill>
                  <a:schemeClr val="bg1"/>
                </a:solidFill>
                <a:latin typeface="+mn-lt"/>
                <a:cs typeface="Segoe UI Light" panose="020B0502040204020203" pitchFamily="34" charset="0"/>
              </a:defRPr>
            </a:lvl1pPr>
          </a:lstStyle>
          <a:p>
            <a:r>
              <a:rPr lang="en-US"/>
              <a:t>Crypto: investing &amp; trading</a:t>
            </a:r>
            <a:endParaRPr lang="en-US" dirty="0"/>
          </a:p>
        </p:txBody>
      </p:sp>
      <p:cxnSp>
        <p:nvCxnSpPr>
          <p:cNvPr id="7" name="Straight Connector 6">
            <a:extLst>
              <a:ext uri="{FF2B5EF4-FFF2-40B4-BE49-F238E27FC236}">
                <a16:creationId xmlns:a16="http://schemas.microsoft.com/office/drawing/2014/main" id="{2BA4A2D6-617E-EEA3-E4EE-5BDB472F6A43}"/>
              </a:ext>
            </a:extLst>
          </p:cNvPr>
          <p:cNvCxnSpPr>
            <a:cxnSpLocks/>
          </p:cNvCxnSpPr>
          <p:nvPr userDrawn="1"/>
        </p:nvCxnSpPr>
        <p:spPr>
          <a:xfrm>
            <a:off x="594170" y="846661"/>
            <a:ext cx="0" cy="51110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70" r:id="rId7"/>
    <p:sldLayoutId id="2147483669" r:id="rId8"/>
    <p:sldLayoutId id="2147483653" r:id="rId9"/>
    <p:sldLayoutId id="2147483665" r:id="rId10"/>
    <p:sldLayoutId id="2147483666" r:id="rId11"/>
    <p:sldLayoutId id="2147483667" r:id="rId12"/>
    <p:sldLayoutId id="2147483668" r:id="rId13"/>
    <p:sldLayoutId id="2147483651" r:id="rId14"/>
    <p:sldLayoutId id="2147483652" r:id="rId15"/>
    <p:sldLayoutId id="2147483654"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4000" b="1" kern="1200" cap="all" spc="600" baseline="0">
          <a:solidFill>
            <a:schemeClr val="bg1"/>
          </a:solidFill>
          <a:latin typeface="+mj-lt"/>
          <a:ea typeface="+mj-ea"/>
          <a:cs typeface="+mj-cs"/>
        </a:defRPr>
      </a:lvl1pPr>
    </p:titleStyle>
    <p:bodyStyle>
      <a:lvl1pPr marL="228600" indent="-347472" algn="l" defTabSz="914400" rtl="0" eaLnBrk="1" latinLnBrk="0" hangingPunct="1">
        <a:lnSpc>
          <a:spcPct val="90000"/>
        </a:lnSpc>
        <a:spcBef>
          <a:spcPts val="1000"/>
        </a:spcBef>
        <a:buClr>
          <a:schemeClr val="accent6"/>
        </a:buClr>
        <a:buFont typeface="Courier New" panose="02070309020205020404" pitchFamily="49" charset="0"/>
        <a:buChar char="o"/>
        <a:defRPr sz="2800" kern="1200">
          <a:solidFill>
            <a:schemeClr val="bg1"/>
          </a:solidFill>
          <a:latin typeface="+mn-lt"/>
          <a:ea typeface="+mn-ea"/>
          <a:cs typeface="Segoe UI" panose="020B0502040204020203" pitchFamily="34" charset="0"/>
        </a:defRPr>
      </a:lvl1pPr>
      <a:lvl2pPr marL="685800" indent="-347472" algn="l" defTabSz="914400" rtl="0" eaLnBrk="1" latinLnBrk="0" hangingPunct="1">
        <a:lnSpc>
          <a:spcPct val="90000"/>
        </a:lnSpc>
        <a:spcBef>
          <a:spcPts val="500"/>
        </a:spcBef>
        <a:buClr>
          <a:schemeClr val="accent6"/>
        </a:buClr>
        <a:buFont typeface="Courier New" panose="02070309020205020404" pitchFamily="49" charset="0"/>
        <a:buChar char="o"/>
        <a:defRPr sz="2400" kern="1200">
          <a:solidFill>
            <a:schemeClr val="bg1"/>
          </a:solidFill>
          <a:latin typeface="+mn-lt"/>
          <a:ea typeface="+mn-ea"/>
          <a:cs typeface="Segoe UI" panose="020B0502040204020203" pitchFamily="34" charset="0"/>
        </a:defRPr>
      </a:lvl2pPr>
      <a:lvl3pPr marL="1143000" indent="-347472" algn="l" defTabSz="914400" rtl="0" eaLnBrk="1" latinLnBrk="0" hangingPunct="1">
        <a:lnSpc>
          <a:spcPct val="90000"/>
        </a:lnSpc>
        <a:spcBef>
          <a:spcPts val="500"/>
        </a:spcBef>
        <a:buClr>
          <a:schemeClr val="accent6"/>
        </a:buClr>
        <a:buFont typeface="Courier New" panose="02070309020205020404" pitchFamily="49" charset="0"/>
        <a:buChar char="o"/>
        <a:defRPr sz="2000" kern="1200">
          <a:solidFill>
            <a:schemeClr val="bg1"/>
          </a:solidFill>
          <a:latin typeface="+mn-lt"/>
          <a:ea typeface="+mn-ea"/>
          <a:cs typeface="Segoe UI" panose="020B0502040204020203" pitchFamily="34" charset="0"/>
        </a:defRPr>
      </a:lvl3pPr>
      <a:lvl4pPr marL="16002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4pPr>
      <a:lvl5pPr marL="2057400" indent="-347472" algn="l" defTabSz="914400" rtl="0" eaLnBrk="1" latinLnBrk="0" hangingPunct="1">
        <a:lnSpc>
          <a:spcPct val="90000"/>
        </a:lnSpc>
        <a:spcBef>
          <a:spcPts val="500"/>
        </a:spcBef>
        <a:buClr>
          <a:schemeClr val="accent6"/>
        </a:buClr>
        <a:buFont typeface="Courier New" panose="02070309020205020404" pitchFamily="49" charset="0"/>
        <a:buChar char="o"/>
        <a:defRPr sz="1800" kern="1200">
          <a:solidFill>
            <a:schemeClr val="bg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hyperlink" Target="https://link.springer.com/article/10.1007/s11063-022-10977-5" TargetMode="External"/><Relationship Id="rId3" Type="http://schemas.openxmlformats.org/officeDocument/2006/relationships/hyperlink" Target="https://arxiv.org/abs/2410.08375" TargetMode="External"/><Relationship Id="rId7" Type="http://schemas.openxmlformats.org/officeDocument/2006/relationships/hyperlink" Target="https://link.springer.com/book/10.1007/978-3-658-50136-5" TargetMode="External"/><Relationship Id="rId2" Type="http://schemas.openxmlformats.org/officeDocument/2006/relationships/hyperlink" Target="https://aclanthology.org/2020.emnlp-main.619/" TargetMode="External"/><Relationship Id="rId1" Type="http://schemas.openxmlformats.org/officeDocument/2006/relationships/slideLayout" Target="../slideLayouts/slideLayout2.xml"/><Relationship Id="rId6" Type="http://schemas.openxmlformats.org/officeDocument/2006/relationships/hyperlink" Target="https://doi.org/10.2196/60432" TargetMode="External"/><Relationship Id="rId5" Type="http://schemas.openxmlformats.org/officeDocument/2006/relationships/hyperlink" Target="https://arxiv.org/abs/2203.02155" TargetMode="External"/><Relationship Id="rId4" Type="http://schemas.openxmlformats.org/officeDocument/2006/relationships/hyperlink" Target="https://arxiv.org/abs/2208.03274"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mailto:parsa@hounaar.com"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243584" y="1533237"/>
            <a:ext cx="9921240" cy="2364509"/>
          </a:xfrm>
        </p:spPr>
        <p:txBody>
          <a:bodyPr/>
          <a:lstStyle/>
          <a:p>
            <a:r>
              <a:rPr lang="en-GB" dirty="0" err="1"/>
              <a:t>BlackWall</a:t>
            </a:r>
            <a:r>
              <a:rPr lang="en-GB" dirty="0"/>
              <a:t>  </a:t>
            </a:r>
            <a:br>
              <a:rPr lang="en-GB" dirty="0"/>
            </a:br>
            <a:r>
              <a:rPr lang="en-GB" sz="3200" b="0" i="1" dirty="0"/>
              <a:t>Protect an AI from going rogue via an AI</a:t>
            </a:r>
            <a:endParaRPr lang="en-US" b="0" i="1" dirty="0"/>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2561844" y="4251867"/>
            <a:ext cx="7068312" cy="758952"/>
          </a:xfrm>
        </p:spPr>
        <p:txBody>
          <a:bodyPr/>
          <a:lstStyle/>
          <a:p>
            <a:r>
              <a:rPr lang="en-US" dirty="0"/>
              <a:t>Parsa Besharat</a:t>
            </a: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68">
            <a:extLst>
              <a:ext uri="{FF2B5EF4-FFF2-40B4-BE49-F238E27FC236}">
                <a16:creationId xmlns:a16="http://schemas.microsoft.com/office/drawing/2014/main" id="{0B07383B-6310-56A6-B051-F4B962E11786}"/>
              </a:ext>
            </a:extLst>
          </p:cNvPr>
          <p:cNvSpPr>
            <a:spLocks noGrp="1"/>
          </p:cNvSpPr>
          <p:nvPr>
            <p:ph type="title"/>
          </p:nvPr>
        </p:nvSpPr>
        <p:spPr/>
        <p:txBody>
          <a:bodyPr/>
          <a:lstStyle/>
          <a:p>
            <a:r>
              <a:rPr lang="en-US" dirty="0"/>
              <a:t>Results- SVM, </a:t>
            </a:r>
            <a:r>
              <a:rPr lang="en-US" dirty="0" err="1"/>
              <a:t>XGBoost</a:t>
            </a:r>
            <a:r>
              <a:rPr lang="en-US" dirty="0"/>
              <a:t>, LR</a:t>
            </a:r>
          </a:p>
        </p:txBody>
      </p:sp>
      <p:pic>
        <p:nvPicPr>
          <p:cNvPr id="32" name="Grafik 31" descr="Ein Bild, das Screenshot, Diagramm, Reihe, Rechteck enthält.&#10;&#10;KI-generierte Inhalte können fehlerhaft sein.">
            <a:extLst>
              <a:ext uri="{FF2B5EF4-FFF2-40B4-BE49-F238E27FC236}">
                <a16:creationId xmlns:a16="http://schemas.microsoft.com/office/drawing/2014/main" id="{3C7609FF-2AA7-45AF-23AE-042FB76EC7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2234564"/>
            <a:ext cx="12192000" cy="4013835"/>
          </a:xfrm>
          <a:prstGeom prst="rect">
            <a:avLst/>
          </a:prstGeom>
        </p:spPr>
      </p:pic>
    </p:spTree>
    <p:extLst>
      <p:ext uri="{BB962C8B-B14F-4D97-AF65-F5344CB8AC3E}">
        <p14:creationId xmlns:p14="http://schemas.microsoft.com/office/powerpoint/2010/main" val="1430138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BD142-F6F5-BAF3-6B0D-C3D6206C3073}"/>
            </a:ext>
          </a:extLst>
        </p:cNvPr>
        <p:cNvGrpSpPr/>
        <p:nvPr/>
      </p:nvGrpSpPr>
      <p:grpSpPr>
        <a:xfrm>
          <a:off x="0" y="0"/>
          <a:ext cx="0" cy="0"/>
          <a:chOff x="0" y="0"/>
          <a:chExt cx="0" cy="0"/>
        </a:xfrm>
      </p:grpSpPr>
      <p:sp>
        <p:nvSpPr>
          <p:cNvPr id="69" name="Title 68">
            <a:extLst>
              <a:ext uri="{FF2B5EF4-FFF2-40B4-BE49-F238E27FC236}">
                <a16:creationId xmlns:a16="http://schemas.microsoft.com/office/drawing/2014/main" id="{C434316A-BFE3-F5AB-F0C0-1AF863AC6B23}"/>
              </a:ext>
            </a:extLst>
          </p:cNvPr>
          <p:cNvSpPr>
            <a:spLocks noGrp="1"/>
          </p:cNvSpPr>
          <p:nvPr>
            <p:ph type="title"/>
          </p:nvPr>
        </p:nvSpPr>
        <p:spPr>
          <a:xfrm>
            <a:off x="387350" y="438404"/>
            <a:ext cx="11417300" cy="1069848"/>
          </a:xfrm>
        </p:spPr>
        <p:txBody>
          <a:bodyPr/>
          <a:lstStyle/>
          <a:p>
            <a:r>
              <a:rPr lang="en-US" dirty="0"/>
              <a:t>Results – DAT Neural network</a:t>
            </a:r>
            <a:br>
              <a:rPr lang="en-US" dirty="0"/>
            </a:br>
            <a:r>
              <a:rPr lang="en-US" dirty="0"/>
              <a:t>5 Classes</a:t>
            </a:r>
          </a:p>
        </p:txBody>
      </p:sp>
      <p:pic>
        <p:nvPicPr>
          <p:cNvPr id="2" name="Grafik 1">
            <a:extLst>
              <a:ext uri="{FF2B5EF4-FFF2-40B4-BE49-F238E27FC236}">
                <a16:creationId xmlns:a16="http://schemas.microsoft.com/office/drawing/2014/main" id="{239E0477-4B28-9BEC-975A-7A1FBF2115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5806" y="2087880"/>
            <a:ext cx="5442581" cy="4439920"/>
          </a:xfrm>
          <a:prstGeom prst="rect">
            <a:avLst/>
          </a:prstGeom>
        </p:spPr>
      </p:pic>
    </p:spTree>
    <p:extLst>
      <p:ext uri="{BB962C8B-B14F-4D97-AF65-F5344CB8AC3E}">
        <p14:creationId xmlns:p14="http://schemas.microsoft.com/office/powerpoint/2010/main" val="2101610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0F552-F3F7-8136-6D4D-D11405F4C115}"/>
            </a:ext>
          </a:extLst>
        </p:cNvPr>
        <p:cNvGrpSpPr/>
        <p:nvPr/>
      </p:nvGrpSpPr>
      <p:grpSpPr>
        <a:xfrm>
          <a:off x="0" y="0"/>
          <a:ext cx="0" cy="0"/>
          <a:chOff x="0" y="0"/>
          <a:chExt cx="0" cy="0"/>
        </a:xfrm>
      </p:grpSpPr>
      <p:sp>
        <p:nvSpPr>
          <p:cNvPr id="69" name="Title 68">
            <a:extLst>
              <a:ext uri="{FF2B5EF4-FFF2-40B4-BE49-F238E27FC236}">
                <a16:creationId xmlns:a16="http://schemas.microsoft.com/office/drawing/2014/main" id="{BB8948FC-5A2D-283F-1343-BCA23D5BC185}"/>
              </a:ext>
            </a:extLst>
          </p:cNvPr>
          <p:cNvSpPr>
            <a:spLocks noGrp="1"/>
          </p:cNvSpPr>
          <p:nvPr>
            <p:ph type="title"/>
          </p:nvPr>
        </p:nvSpPr>
        <p:spPr>
          <a:xfrm>
            <a:off x="387350" y="413004"/>
            <a:ext cx="11417300" cy="1069848"/>
          </a:xfrm>
        </p:spPr>
        <p:txBody>
          <a:bodyPr/>
          <a:lstStyle/>
          <a:p>
            <a:r>
              <a:rPr lang="en-US" dirty="0"/>
              <a:t>Results – DAT Neural network</a:t>
            </a:r>
            <a:br>
              <a:rPr lang="en-US" dirty="0"/>
            </a:br>
            <a:r>
              <a:rPr lang="en-US" dirty="0"/>
              <a:t>5-Classes vs 3-Classes</a:t>
            </a:r>
          </a:p>
        </p:txBody>
      </p:sp>
      <p:pic>
        <p:nvPicPr>
          <p:cNvPr id="2" name="Grafik 1">
            <a:extLst>
              <a:ext uri="{FF2B5EF4-FFF2-40B4-BE49-F238E27FC236}">
                <a16:creationId xmlns:a16="http://schemas.microsoft.com/office/drawing/2014/main" id="{10F0EBF8-F415-D7AB-A203-F9C0183D16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419" y="2005076"/>
            <a:ext cx="5442581" cy="4439920"/>
          </a:xfrm>
          <a:prstGeom prst="rect">
            <a:avLst/>
          </a:prstGeom>
        </p:spPr>
      </p:pic>
      <p:pic>
        <p:nvPicPr>
          <p:cNvPr id="3" name="Grafik 2">
            <a:extLst>
              <a:ext uri="{FF2B5EF4-FFF2-40B4-BE49-F238E27FC236}">
                <a16:creationId xmlns:a16="http://schemas.microsoft.com/office/drawing/2014/main" id="{2AB5547A-2D92-E794-0A0B-4F3E6ECBA3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05076"/>
            <a:ext cx="5442581" cy="4439920"/>
          </a:xfrm>
          <a:prstGeom prst="rect">
            <a:avLst/>
          </a:prstGeom>
          <a:noFill/>
          <a:ln>
            <a:noFill/>
          </a:ln>
        </p:spPr>
      </p:pic>
    </p:spTree>
    <p:extLst>
      <p:ext uri="{BB962C8B-B14F-4D97-AF65-F5344CB8AC3E}">
        <p14:creationId xmlns:p14="http://schemas.microsoft.com/office/powerpoint/2010/main" val="1168041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60AF5-04AD-CBAC-94A7-3684CD937D39}"/>
            </a:ext>
          </a:extLst>
        </p:cNvPr>
        <p:cNvGrpSpPr/>
        <p:nvPr/>
      </p:nvGrpSpPr>
      <p:grpSpPr>
        <a:xfrm>
          <a:off x="0" y="0"/>
          <a:ext cx="0" cy="0"/>
          <a:chOff x="0" y="0"/>
          <a:chExt cx="0" cy="0"/>
        </a:xfrm>
      </p:grpSpPr>
      <p:sp>
        <p:nvSpPr>
          <p:cNvPr id="69" name="Title 68">
            <a:extLst>
              <a:ext uri="{FF2B5EF4-FFF2-40B4-BE49-F238E27FC236}">
                <a16:creationId xmlns:a16="http://schemas.microsoft.com/office/drawing/2014/main" id="{A49E306D-B3D7-B165-4195-5C16F3B165BE}"/>
              </a:ext>
            </a:extLst>
          </p:cNvPr>
          <p:cNvSpPr>
            <a:spLocks noGrp="1"/>
          </p:cNvSpPr>
          <p:nvPr>
            <p:ph type="title"/>
          </p:nvPr>
        </p:nvSpPr>
        <p:spPr>
          <a:xfrm>
            <a:off x="387350" y="413004"/>
            <a:ext cx="11417300" cy="1069848"/>
          </a:xfrm>
        </p:spPr>
        <p:txBody>
          <a:bodyPr/>
          <a:lstStyle/>
          <a:p>
            <a:r>
              <a:rPr lang="en-US" dirty="0"/>
              <a:t>Results – DAT Neural network</a:t>
            </a:r>
            <a:br>
              <a:rPr lang="en-US" dirty="0"/>
            </a:br>
            <a:r>
              <a:rPr lang="en-US" dirty="0"/>
              <a:t>PAC learnability</a:t>
            </a:r>
          </a:p>
        </p:txBody>
      </p:sp>
      <p:pic>
        <p:nvPicPr>
          <p:cNvPr id="4" name="Grafik 3">
            <a:extLst>
              <a:ext uri="{FF2B5EF4-FFF2-40B4-BE49-F238E27FC236}">
                <a16:creationId xmlns:a16="http://schemas.microsoft.com/office/drawing/2014/main" id="{25709FC5-6754-0B9D-B6CF-8DFFB1D987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419" y="2005076"/>
            <a:ext cx="5442582" cy="4439920"/>
          </a:xfrm>
          <a:prstGeom prst="rect">
            <a:avLst/>
          </a:prstGeom>
          <a:noFill/>
          <a:ln>
            <a:noFill/>
          </a:ln>
        </p:spPr>
      </p:pic>
      <p:pic>
        <p:nvPicPr>
          <p:cNvPr id="5" name="Grafik 4">
            <a:extLst>
              <a:ext uri="{FF2B5EF4-FFF2-40B4-BE49-F238E27FC236}">
                <a16:creationId xmlns:a16="http://schemas.microsoft.com/office/drawing/2014/main" id="{E4EB8CCD-ACAF-2327-4CB9-59178AE4C3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005330"/>
            <a:ext cx="5442581" cy="4439666"/>
          </a:xfrm>
          <a:prstGeom prst="rect">
            <a:avLst/>
          </a:prstGeom>
          <a:noFill/>
          <a:ln>
            <a:noFill/>
          </a:ln>
        </p:spPr>
      </p:pic>
    </p:spTree>
    <p:extLst>
      <p:ext uri="{BB962C8B-B14F-4D97-AF65-F5344CB8AC3E}">
        <p14:creationId xmlns:p14="http://schemas.microsoft.com/office/powerpoint/2010/main" val="3059210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DA665-C79D-12AF-8512-1CD415F5D817}"/>
            </a:ext>
          </a:extLst>
        </p:cNvPr>
        <p:cNvGrpSpPr/>
        <p:nvPr/>
      </p:nvGrpSpPr>
      <p:grpSpPr>
        <a:xfrm>
          <a:off x="0" y="0"/>
          <a:ext cx="0" cy="0"/>
          <a:chOff x="0" y="0"/>
          <a:chExt cx="0" cy="0"/>
        </a:xfrm>
      </p:grpSpPr>
      <p:sp>
        <p:nvSpPr>
          <p:cNvPr id="69" name="Title 68">
            <a:extLst>
              <a:ext uri="{FF2B5EF4-FFF2-40B4-BE49-F238E27FC236}">
                <a16:creationId xmlns:a16="http://schemas.microsoft.com/office/drawing/2014/main" id="{E37E1522-C9B7-5F76-875F-5E4ACC64E93C}"/>
              </a:ext>
            </a:extLst>
          </p:cNvPr>
          <p:cNvSpPr>
            <a:spLocks noGrp="1"/>
          </p:cNvSpPr>
          <p:nvPr>
            <p:ph type="title"/>
          </p:nvPr>
        </p:nvSpPr>
        <p:spPr>
          <a:xfrm>
            <a:off x="387350" y="413004"/>
            <a:ext cx="11417300" cy="1069848"/>
          </a:xfrm>
        </p:spPr>
        <p:txBody>
          <a:bodyPr/>
          <a:lstStyle/>
          <a:p>
            <a:r>
              <a:rPr lang="en-US" dirty="0"/>
              <a:t>Results – DAT Neural network</a:t>
            </a:r>
            <a:br>
              <a:rPr lang="en-US" dirty="0"/>
            </a:br>
            <a:r>
              <a:rPr lang="en-US" dirty="0"/>
              <a:t>3-Fold Cross Validation</a:t>
            </a:r>
          </a:p>
        </p:txBody>
      </p:sp>
      <p:pic>
        <p:nvPicPr>
          <p:cNvPr id="6" name="Grafik 5" descr="Ein Bild, das Text, Screenshot, Diagramm, Zahl enthält.&#10;&#10;KI-generierte Inhalte können fehlerhaft sein.">
            <a:extLst>
              <a:ext uri="{FF2B5EF4-FFF2-40B4-BE49-F238E27FC236}">
                <a16:creationId xmlns:a16="http://schemas.microsoft.com/office/drawing/2014/main" id="{2391C242-A53E-85B0-755C-105DDC58B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212" y="2004694"/>
            <a:ext cx="5258984" cy="4332605"/>
          </a:xfrm>
          <a:prstGeom prst="rect">
            <a:avLst/>
          </a:prstGeom>
        </p:spPr>
      </p:pic>
      <p:pic>
        <p:nvPicPr>
          <p:cNvPr id="7" name="Grafik 6" descr="Ein Bild, das Text, Screenshot, Diagramm, Zahl enthält.&#10;&#10;KI-generierte Inhalte können fehlerhaft sein.">
            <a:extLst>
              <a:ext uri="{FF2B5EF4-FFF2-40B4-BE49-F238E27FC236}">
                <a16:creationId xmlns:a16="http://schemas.microsoft.com/office/drawing/2014/main" id="{4BE89A66-5A6C-F0B3-5C2F-18C9733C9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2196" y="2004694"/>
            <a:ext cx="5022401" cy="4332605"/>
          </a:xfrm>
          <a:prstGeom prst="rect">
            <a:avLst/>
          </a:prstGeom>
        </p:spPr>
      </p:pic>
    </p:spTree>
    <p:extLst>
      <p:ext uri="{BB962C8B-B14F-4D97-AF65-F5344CB8AC3E}">
        <p14:creationId xmlns:p14="http://schemas.microsoft.com/office/powerpoint/2010/main" val="403708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9E45E-D6A7-9780-F652-BAF86DFBCC00}"/>
              </a:ext>
            </a:extLst>
          </p:cNvPr>
          <p:cNvSpPr>
            <a:spLocks noGrp="1"/>
          </p:cNvSpPr>
          <p:nvPr>
            <p:ph type="title"/>
          </p:nvPr>
        </p:nvSpPr>
        <p:spPr>
          <a:xfrm>
            <a:off x="1219200" y="0"/>
            <a:ext cx="8878824" cy="1069848"/>
          </a:xfrm>
        </p:spPr>
        <p:txBody>
          <a:bodyPr/>
          <a:lstStyle/>
          <a:p>
            <a:r>
              <a:rPr lang="en-US" dirty="0"/>
              <a:t>Integration</a:t>
            </a:r>
          </a:p>
        </p:txBody>
      </p:sp>
      <p:sp>
        <p:nvSpPr>
          <p:cNvPr id="8" name="Slide Number Placeholder 7">
            <a:extLst>
              <a:ext uri="{FF2B5EF4-FFF2-40B4-BE49-F238E27FC236}">
                <a16:creationId xmlns:a16="http://schemas.microsoft.com/office/drawing/2014/main" id="{85577A64-4E94-69E1-3180-1E014BD06B3C}"/>
              </a:ext>
            </a:extLst>
          </p:cNvPr>
          <p:cNvSpPr>
            <a:spLocks noGrp="1"/>
          </p:cNvSpPr>
          <p:nvPr>
            <p:ph type="sldNum" sz="quarter" idx="12"/>
          </p:nvPr>
        </p:nvSpPr>
        <p:spPr/>
        <p:txBody>
          <a:bodyPr/>
          <a:lstStyle/>
          <a:p>
            <a:fld id="{294A09A9-5501-47C1-A89A-A340965A2BE2}" type="slidenum">
              <a:rPr lang="en-US" smtClean="0"/>
              <a:t>15</a:t>
            </a:fld>
            <a:endParaRPr lang="en-US" dirty="0"/>
          </a:p>
        </p:txBody>
      </p:sp>
      <p:pic>
        <p:nvPicPr>
          <p:cNvPr id="22" name="Grafik 21" descr="Ein Bild, das Text, Screenshot, Schrift, Zahl enthält.&#10;&#10;KI-generierte Inhalte können fehlerhaft sein.">
            <a:extLst>
              <a:ext uri="{FF2B5EF4-FFF2-40B4-BE49-F238E27FC236}">
                <a16:creationId xmlns:a16="http://schemas.microsoft.com/office/drawing/2014/main" id="{566EB618-529F-58EC-6815-CAEDCFE5AF4B}"/>
              </a:ext>
            </a:extLst>
          </p:cNvPr>
          <p:cNvPicPr>
            <a:picLocks noChangeAspect="1"/>
          </p:cNvPicPr>
          <p:nvPr/>
        </p:nvPicPr>
        <p:blipFill>
          <a:blip r:embed="rId2"/>
          <a:stretch>
            <a:fillRect/>
          </a:stretch>
        </p:blipFill>
        <p:spPr>
          <a:xfrm>
            <a:off x="1219200" y="1122362"/>
            <a:ext cx="9753600" cy="5324475"/>
          </a:xfrm>
          <a:prstGeom prst="rect">
            <a:avLst/>
          </a:prstGeom>
        </p:spPr>
      </p:pic>
    </p:spTree>
    <p:extLst>
      <p:ext uri="{BB962C8B-B14F-4D97-AF65-F5344CB8AC3E}">
        <p14:creationId xmlns:p14="http://schemas.microsoft.com/office/powerpoint/2010/main" val="765210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5BC92-868A-26B2-CBC0-C9D94E65F1A4}"/>
              </a:ext>
            </a:extLst>
          </p:cNvPr>
          <p:cNvSpPr>
            <a:spLocks noGrp="1"/>
          </p:cNvSpPr>
          <p:nvPr>
            <p:ph type="ctrTitle"/>
          </p:nvPr>
        </p:nvSpPr>
        <p:spPr/>
        <p:txBody>
          <a:bodyPr/>
          <a:lstStyle/>
          <a:p>
            <a:r>
              <a:rPr lang="en-US" sz="4000" b="1" spc="600" dirty="0">
                <a:ln w="28575">
                  <a:noFill/>
                  <a:prstDash val="solid"/>
                </a:ln>
                <a:solidFill>
                  <a:schemeClr val="bg1"/>
                </a:solidFill>
                <a:latin typeface="Tw Cen MT" panose="020B0602020104020603" pitchFamily="34" charset="77"/>
                <a:ea typeface="Verdana" panose="020B0604030504040204" pitchFamily="34" charset="0"/>
                <a:cs typeface="Verdana" panose="020B0604030504040204" pitchFamily="34" charset="0"/>
              </a:rPr>
              <a:t>Conclusion</a:t>
            </a:r>
            <a:endParaRPr lang="en-US" dirty="0"/>
          </a:p>
        </p:txBody>
      </p:sp>
      <p:sp>
        <p:nvSpPr>
          <p:cNvPr id="3" name="Subtitle 2">
            <a:extLst>
              <a:ext uri="{FF2B5EF4-FFF2-40B4-BE49-F238E27FC236}">
                <a16:creationId xmlns:a16="http://schemas.microsoft.com/office/drawing/2014/main" id="{6F9C1627-7A56-025E-482D-E2AB014EDF92}"/>
              </a:ext>
            </a:extLst>
          </p:cNvPr>
          <p:cNvSpPr>
            <a:spLocks noGrp="1"/>
          </p:cNvSpPr>
          <p:nvPr>
            <p:ph type="subTitle" idx="1"/>
          </p:nvPr>
        </p:nvSpPr>
        <p:spPr/>
        <p:txBody>
          <a:bodyPr/>
          <a:lstStyle/>
          <a:p>
            <a:r>
              <a:rPr lang="en-US" dirty="0"/>
              <a:t>Despite the safety barriers applied by big tech, this project proves that AI models remain vulnerable to rogue behavior. However, we have demonstrated that these risks can be neutralized by an independent AI defense mechanism, effectively blocking harmful errors before they occur.</a:t>
            </a:r>
          </a:p>
        </p:txBody>
      </p:sp>
    </p:spTree>
    <p:extLst>
      <p:ext uri="{BB962C8B-B14F-4D97-AF65-F5344CB8AC3E}">
        <p14:creationId xmlns:p14="http://schemas.microsoft.com/office/powerpoint/2010/main" val="1958759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17684-80C0-AB30-3DA9-3AA5404C3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EA1B6C-B028-DF57-5D12-CD3ACB69A1C0}"/>
              </a:ext>
            </a:extLst>
          </p:cNvPr>
          <p:cNvSpPr>
            <a:spLocks noGrp="1"/>
          </p:cNvSpPr>
          <p:nvPr>
            <p:ph type="title"/>
          </p:nvPr>
        </p:nvSpPr>
        <p:spPr>
          <a:xfrm>
            <a:off x="1536192" y="32004"/>
            <a:ext cx="8878824" cy="1069848"/>
          </a:xfrm>
        </p:spPr>
        <p:txBody>
          <a:bodyPr>
            <a:normAutofit/>
          </a:bodyPr>
          <a:lstStyle/>
          <a:p>
            <a:r>
              <a:rPr lang="en-US" dirty="0">
                <a:ln w="28575">
                  <a:noFill/>
                  <a:prstDash val="solid"/>
                </a:ln>
                <a:latin typeface="Tw Cen MT" panose="020B0602020104020603" pitchFamily="34" charset="77"/>
              </a:rPr>
              <a:t>References</a:t>
            </a:r>
            <a:endParaRPr lang="en-US" dirty="0"/>
          </a:p>
        </p:txBody>
      </p:sp>
      <p:sp>
        <p:nvSpPr>
          <p:cNvPr id="5" name="Slide Number Placeholder 4">
            <a:extLst>
              <a:ext uri="{FF2B5EF4-FFF2-40B4-BE49-F238E27FC236}">
                <a16:creationId xmlns:a16="http://schemas.microsoft.com/office/drawing/2014/main" id="{AF4849B1-291C-16F4-2800-2C79CDBB9884}"/>
              </a:ext>
            </a:extLst>
          </p:cNvPr>
          <p:cNvSpPr>
            <a:spLocks noGrp="1"/>
          </p:cNvSpPr>
          <p:nvPr>
            <p:ph type="sldNum" sz="quarter" idx="11"/>
          </p:nvPr>
        </p:nvSpPr>
        <p:spPr/>
        <p:txBody>
          <a:bodyPr/>
          <a:lstStyle/>
          <a:p>
            <a:fld id="{294A09A9-5501-47C1-A89A-A340965A2BE2}" type="slidenum">
              <a:rPr lang="en-US" smtClean="0"/>
              <a:pPr/>
              <a:t>17</a:t>
            </a:fld>
            <a:endParaRPr lang="en-US" dirty="0"/>
          </a:p>
        </p:txBody>
      </p:sp>
      <p:sp>
        <p:nvSpPr>
          <p:cNvPr id="4" name="Footer Placeholder 3">
            <a:extLst>
              <a:ext uri="{FF2B5EF4-FFF2-40B4-BE49-F238E27FC236}">
                <a16:creationId xmlns:a16="http://schemas.microsoft.com/office/drawing/2014/main" id="{2DD93D06-9AA9-E6BA-E3C9-139C5A8DFE49}"/>
              </a:ext>
            </a:extLst>
          </p:cNvPr>
          <p:cNvSpPr>
            <a:spLocks noGrp="1"/>
          </p:cNvSpPr>
          <p:nvPr>
            <p:ph type="ftr" sz="quarter" idx="10"/>
          </p:nvPr>
        </p:nvSpPr>
        <p:spPr/>
        <p:txBody>
          <a:bodyPr/>
          <a:lstStyle/>
          <a:p>
            <a:r>
              <a:rPr lang="en-US" dirty="0"/>
              <a:t>BLACKWALL</a:t>
            </a:r>
          </a:p>
        </p:txBody>
      </p:sp>
      <p:sp>
        <p:nvSpPr>
          <p:cNvPr id="9" name="Textfeld 8">
            <a:extLst>
              <a:ext uri="{FF2B5EF4-FFF2-40B4-BE49-F238E27FC236}">
                <a16:creationId xmlns:a16="http://schemas.microsoft.com/office/drawing/2014/main" id="{E096FF3E-074F-CBED-5265-5B3D7FB09C5D}"/>
              </a:ext>
            </a:extLst>
          </p:cNvPr>
          <p:cNvSpPr txBox="1"/>
          <p:nvPr/>
        </p:nvSpPr>
        <p:spPr>
          <a:xfrm>
            <a:off x="1536192" y="1152890"/>
            <a:ext cx="9855708" cy="5370894"/>
          </a:xfrm>
          <a:prstGeom prst="rect">
            <a:avLst/>
          </a:prstGeom>
          <a:noFill/>
        </p:spPr>
        <p:txBody>
          <a:bodyPr wrap="square">
            <a:spAutoFit/>
          </a:bodyPr>
          <a:lstStyle/>
          <a:p>
            <a:pPr marL="342900" lvl="0" indent="-342900" rtl="0">
              <a:lnSpc>
                <a:spcPct val="115000"/>
              </a:lnSpc>
              <a:buFont typeface="+mj-lt"/>
              <a:buAutoNum type="arabicPeriod"/>
            </a:pP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R. Sawhney, H. Joshi, S. Gandhi, and R. Shah, “A Time-Aware Transformer Based Model for Suicide Ideation Detection on Social Media,” Proceedings of the 2020 Conference on Empirical Methods in Natural Language Processing (EMNLP 2020), 2020. [Online]. Available: </a:t>
            </a:r>
            <a:r>
              <a:rPr lang="en-US" sz="1300" u="sng"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https://aclanthology.org/2020.emnlp-main.619/</a:t>
            </a:r>
            <a:br>
              <a:rPr lang="en-GB"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br>
            <a:endParaRPr lang="en-US" sz="13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15000"/>
              </a:lnSpc>
              <a:buFont typeface="+mj-lt"/>
              <a:buAutoNum type="arabicPeriod"/>
            </a:pP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J. Pokrywka, J. I. Kaczmarek, and E. J. </a:t>
            </a:r>
            <a:r>
              <a:rPr lang="en-US" sz="1300" kern="100" dirty="0" err="1">
                <a:solidFill>
                  <a:schemeClr val="bg1"/>
                </a:solidFill>
                <a:effectLst/>
                <a:latin typeface="Times New Roman" panose="02020603050405020304" pitchFamily="18" charset="0"/>
                <a:ea typeface="Aptos" panose="020B0004020202020204" pitchFamily="34" charset="0"/>
                <a:cs typeface="Arial" panose="020B0604020202020204" pitchFamily="34" charset="0"/>
              </a:rPr>
              <a:t>Gorzelańczyk</a:t>
            </a: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“Evaluating Transformer Models for Suicide Risk Detection on Social Media,” in Proc. IEEE International Conference on Big Data (</a:t>
            </a:r>
            <a:r>
              <a:rPr lang="en-US" sz="1300" kern="100" dirty="0" err="1">
                <a:solidFill>
                  <a:schemeClr val="bg1"/>
                </a:solidFill>
                <a:effectLst/>
                <a:latin typeface="Times New Roman" panose="02020603050405020304" pitchFamily="18" charset="0"/>
                <a:ea typeface="Aptos" panose="020B0004020202020204" pitchFamily="34" charset="0"/>
                <a:cs typeface="Arial" panose="020B0604020202020204" pitchFamily="34" charset="0"/>
              </a:rPr>
              <a:t>BigData</a:t>
            </a: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2024. [Online]. Available: </a:t>
            </a:r>
            <a:r>
              <a:rPr lang="en-US" sz="1300" u="sng"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https://arxiv.org/abs/2410.08375</a:t>
            </a:r>
            <a:endParaRPr lang="en-US" sz="13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marL="547370" indent="-228600">
              <a:lnSpc>
                <a:spcPct val="115000"/>
              </a:lnSpc>
              <a:buFont typeface="+mj-lt"/>
              <a:buAutoNum type="arabicPeriod"/>
            </a:pP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a:t>
            </a:r>
            <a:endParaRPr lang="en-US" sz="13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15000"/>
              </a:lnSpc>
              <a:buFont typeface="+mj-lt"/>
              <a:buAutoNum type="arabicPeriod"/>
            </a:pP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T. Markov, C. Zhang, S. Agarwal, T. Eloundou, T. Lee, S. Adler, A. Jiang, and L. Weng, “A Holistic Approach to Undesired Content Detection in the Real World,” in Proceedings of the AAAI Conference on Artificial Intelligence (AAAI), 2023. [Online]. Available: </a:t>
            </a:r>
            <a:r>
              <a:rPr lang="en-US" sz="1300" u="sng"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https://arxiv.org/abs/2208.03274</a:t>
            </a:r>
            <a:br>
              <a:rPr lang="en-GB"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br>
            <a:endParaRPr lang="en-US" sz="13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15000"/>
              </a:lnSpc>
              <a:buFont typeface="+mj-lt"/>
              <a:buAutoNum type="arabicPeriod"/>
            </a:pP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L. Ouyang, J. Wu, X. Jiang, D. Almeida, C. L. Wainwright, P. Mishkin, C. Zhang, S. Agarwal, et al., “Training Language Models to Follow Instructions with Human Feedback,” in Advances in Neural Information Processing Systems (</a:t>
            </a:r>
            <a:r>
              <a:rPr lang="en-US" sz="1300" kern="100" dirty="0" err="1">
                <a:solidFill>
                  <a:schemeClr val="bg1"/>
                </a:solidFill>
                <a:effectLst/>
                <a:latin typeface="Times New Roman" panose="02020603050405020304" pitchFamily="18" charset="0"/>
                <a:ea typeface="Aptos" panose="020B0004020202020204" pitchFamily="34" charset="0"/>
                <a:cs typeface="Arial" panose="020B0604020202020204" pitchFamily="34" charset="0"/>
              </a:rPr>
              <a:t>NeurIPS</a:t>
            </a: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2022. [Online]. Available: </a:t>
            </a:r>
            <a:r>
              <a:rPr lang="en-US" sz="1300" u="sng"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https://arxiv.org/abs/2203.02155</a:t>
            </a:r>
            <a:br>
              <a:rPr lang="en-GB"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br>
            <a:endParaRPr lang="en-US" sz="13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15000"/>
              </a:lnSpc>
              <a:buFont typeface="+mj-lt"/>
              <a:buAutoNum type="arabicPeriod"/>
            </a:pP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M. R. </a:t>
            </a:r>
            <a:r>
              <a:rPr lang="en-US" sz="1300" kern="100" dirty="0" err="1">
                <a:solidFill>
                  <a:schemeClr val="bg1"/>
                </a:solidFill>
                <a:effectLst/>
                <a:latin typeface="Times New Roman" panose="02020603050405020304" pitchFamily="18" charset="0"/>
                <a:ea typeface="Aptos" panose="020B0004020202020204" pitchFamily="34" charset="0"/>
                <a:cs typeface="Arial" panose="020B0604020202020204" pitchFamily="34" charset="0"/>
              </a:rPr>
              <a:t>Meadi</a:t>
            </a: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T. </a:t>
            </a:r>
            <a:r>
              <a:rPr lang="en-US" sz="1300" kern="100" dirty="0" err="1">
                <a:solidFill>
                  <a:schemeClr val="bg1"/>
                </a:solidFill>
                <a:effectLst/>
                <a:latin typeface="Times New Roman" panose="02020603050405020304" pitchFamily="18" charset="0"/>
                <a:ea typeface="Aptos" panose="020B0004020202020204" pitchFamily="34" charset="0"/>
                <a:cs typeface="Arial" panose="020B0604020202020204" pitchFamily="34" charset="0"/>
              </a:rPr>
              <a:t>Sillekens</a:t>
            </a: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S. </a:t>
            </a:r>
            <a:r>
              <a:rPr lang="en-US" sz="1300" kern="100" dirty="0" err="1">
                <a:solidFill>
                  <a:schemeClr val="bg1"/>
                </a:solidFill>
                <a:effectLst/>
                <a:latin typeface="Times New Roman" panose="02020603050405020304" pitchFamily="18" charset="0"/>
                <a:ea typeface="Aptos" panose="020B0004020202020204" pitchFamily="34" charset="0"/>
                <a:cs typeface="Arial" panose="020B0604020202020204" pitchFamily="34" charset="0"/>
              </a:rPr>
              <a:t>Metselaar</a:t>
            </a: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A. van </a:t>
            </a:r>
            <a:r>
              <a:rPr lang="en-US" sz="1300" kern="100" dirty="0" err="1">
                <a:solidFill>
                  <a:schemeClr val="bg1"/>
                </a:solidFill>
                <a:effectLst/>
                <a:latin typeface="Times New Roman" panose="02020603050405020304" pitchFamily="18" charset="0"/>
                <a:ea typeface="Aptos" panose="020B0004020202020204" pitchFamily="34" charset="0"/>
                <a:cs typeface="Arial" panose="020B0604020202020204" pitchFamily="34" charset="0"/>
              </a:rPr>
              <a:t>Balkom</a:t>
            </a: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and J. Bernstein, “Exploring the Ethical Challenges of Conversational AI in Mental Health Care: A Scoping Review,” JMIR Mental Health, vol. 12, e47723, 2025. [Online]. Available: </a:t>
            </a:r>
            <a:r>
              <a:rPr lang="en-US" sz="1300" u="sng"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https://doi.org/10.2196/60432</a:t>
            </a:r>
            <a:br>
              <a:rPr lang="en-GB"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br>
            <a:endParaRPr lang="en-US" sz="13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15000"/>
              </a:lnSpc>
              <a:buFont typeface="+mj-lt"/>
              <a:buAutoNum type="arabicPeriod"/>
            </a:pP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L. M. </a:t>
            </a:r>
            <a:r>
              <a:rPr lang="en-US" sz="1300" kern="100" dirty="0" err="1">
                <a:solidFill>
                  <a:schemeClr val="bg1"/>
                </a:solidFill>
                <a:effectLst/>
                <a:latin typeface="Times New Roman" panose="02020603050405020304" pitchFamily="18" charset="0"/>
                <a:ea typeface="Aptos" panose="020B0004020202020204" pitchFamily="34" charset="0"/>
                <a:cs typeface="Arial" panose="020B0604020202020204" pitchFamily="34" charset="0"/>
              </a:rPr>
              <a:t>Weisker</a:t>
            </a: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AI-Driven Mental Health Chatbots: Perceived Empathy, User Satisfaction and Treatment Outcomes. </a:t>
            </a:r>
            <a:r>
              <a:rPr lang="de-DE"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Wiesbaden: Springer Gabler, </a:t>
            </a:r>
            <a:r>
              <a:rPr lang="de-DE" sz="1300" kern="100" dirty="0" err="1">
                <a:solidFill>
                  <a:schemeClr val="bg1"/>
                </a:solidFill>
                <a:effectLst/>
                <a:latin typeface="Times New Roman" panose="02020603050405020304" pitchFamily="18" charset="0"/>
                <a:ea typeface="Aptos" panose="020B0004020202020204" pitchFamily="34" charset="0"/>
                <a:cs typeface="Arial" panose="020B0604020202020204" pitchFamily="34" charset="0"/>
              </a:rPr>
              <a:t>BestMasters</a:t>
            </a:r>
            <a:r>
              <a:rPr lang="de-DE"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2025. [Online]. </a:t>
            </a:r>
            <a:r>
              <a:rPr lang="de-DE" sz="1300" kern="100" dirty="0" err="1">
                <a:solidFill>
                  <a:schemeClr val="bg1"/>
                </a:solidFill>
                <a:effectLst/>
                <a:latin typeface="Times New Roman" panose="02020603050405020304" pitchFamily="18" charset="0"/>
                <a:ea typeface="Aptos" panose="020B0004020202020204" pitchFamily="34" charset="0"/>
                <a:cs typeface="Arial" panose="020B0604020202020204" pitchFamily="34" charset="0"/>
              </a:rPr>
              <a:t>Available</a:t>
            </a:r>
            <a:r>
              <a:rPr lang="de-DE"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a:t>
            </a:r>
            <a:r>
              <a:rPr lang="de-DE" sz="1300" u="sng"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https://link.springer.com/book/10.1007/978-3-658-50136-5</a:t>
            </a:r>
            <a:br>
              <a:rPr lang="de-DE"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br>
            <a:endParaRPr lang="en-US" sz="13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a:p>
            <a:pPr marL="342900" lvl="0" indent="-342900">
              <a:lnSpc>
                <a:spcPct val="115000"/>
              </a:lnSpc>
              <a:spcAft>
                <a:spcPts val="800"/>
              </a:spcAft>
              <a:buFont typeface="+mj-lt"/>
              <a:buAutoNum type="arabicPeriod"/>
            </a:pPr>
            <a:r>
              <a:rPr lang="de-DE"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a:t>
            </a: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M. HassanPour </a:t>
            </a:r>
            <a:r>
              <a:rPr lang="en-US" sz="1300" kern="100" dirty="0" err="1">
                <a:solidFill>
                  <a:schemeClr val="bg1"/>
                </a:solidFill>
                <a:effectLst/>
                <a:latin typeface="Times New Roman" panose="02020603050405020304" pitchFamily="18" charset="0"/>
                <a:ea typeface="Aptos" panose="020B0004020202020204" pitchFamily="34" charset="0"/>
                <a:cs typeface="Arial" panose="020B0604020202020204" pitchFamily="34" charset="0"/>
              </a:rPr>
              <a:t>Zonoozi</a:t>
            </a:r>
            <a:r>
              <a:rPr lang="en-US" sz="1300"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rPr>
              <a:t> and V. Seydi, “A Survey on Adversarial Domain Adaptation,” Neural Processing Letters, vol. 55, pp. 2429–2469, 2023. [Online]. Available: </a:t>
            </a:r>
            <a:r>
              <a:rPr lang="en-US" sz="1300" u="sng" kern="100" dirty="0">
                <a:solidFill>
                  <a:schemeClr val="bg1"/>
                </a:solidFill>
                <a:effectLst/>
                <a:latin typeface="Times New Roman" panose="02020603050405020304" pitchFamily="18" charset="0"/>
                <a:ea typeface="Aptos" panose="020B00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https://link.springer.com/article/10.1007/s11063-022-10977-5</a:t>
            </a:r>
            <a:endParaRPr lang="en-US" sz="1300" kern="100" dirty="0">
              <a:solidFill>
                <a:schemeClr val="bg1"/>
              </a:solidFill>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731727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1892-81E6-551C-7B5A-DEA68224520B}"/>
              </a:ext>
            </a:extLst>
          </p:cNvPr>
          <p:cNvSpPr>
            <a:spLocks noGrp="1"/>
          </p:cNvSpPr>
          <p:nvPr>
            <p:ph type="title"/>
          </p:nvPr>
        </p:nvSpPr>
        <p:spPr/>
        <p:txBody>
          <a:bodyPr/>
          <a:lstStyle/>
          <a:p>
            <a:r>
              <a:rPr lang="en-US" sz="4800" b="1" spc="600" dirty="0">
                <a:ln w="28575">
                  <a:noFill/>
                  <a:prstDash val="solid"/>
                </a:ln>
                <a:solidFill>
                  <a:schemeClr val="bg1"/>
                </a:solidFill>
                <a:latin typeface="Tw Cen MT" panose="020B0602020104020603" pitchFamily="34" charset="77"/>
              </a:rPr>
              <a:t>THANK YOU</a:t>
            </a:r>
            <a:endParaRPr lang="en-US" dirty="0"/>
          </a:p>
        </p:txBody>
      </p:sp>
      <p:sp>
        <p:nvSpPr>
          <p:cNvPr id="3" name="Text Placeholder 2">
            <a:extLst>
              <a:ext uri="{FF2B5EF4-FFF2-40B4-BE49-F238E27FC236}">
                <a16:creationId xmlns:a16="http://schemas.microsoft.com/office/drawing/2014/main" id="{55519D01-29BE-BE76-41C5-9D58AD8119DC}"/>
              </a:ext>
            </a:extLst>
          </p:cNvPr>
          <p:cNvSpPr>
            <a:spLocks noGrp="1"/>
          </p:cNvSpPr>
          <p:nvPr>
            <p:ph type="body" idx="1"/>
          </p:nvPr>
        </p:nvSpPr>
        <p:spPr/>
        <p:txBody>
          <a:bodyPr/>
          <a:lstStyle/>
          <a:p>
            <a:pPr algn="l"/>
            <a:r>
              <a:rPr lang="en-US" dirty="0">
                <a:latin typeface="Segoe UI Light" panose="020B0502040204020203" pitchFamily="34" charset="0"/>
                <a:cs typeface="Segoe UI Light" panose="020B0502040204020203" pitchFamily="34" charset="0"/>
              </a:rPr>
              <a:t>Parsa Besharat</a:t>
            </a:r>
          </a:p>
          <a:p>
            <a:pPr algn="l"/>
            <a:r>
              <a:rPr lang="en-US" dirty="0">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parsa@hounaar.com</a:t>
            </a:r>
            <a:endParaRPr lang="en-US" dirty="0">
              <a:latin typeface="Segoe UI Light" panose="020B0502040204020203" pitchFamily="34" charset="0"/>
              <a:cs typeface="Segoe UI Light" panose="020B0502040204020203" pitchFamily="34" charset="0"/>
            </a:endParaRPr>
          </a:p>
          <a:p>
            <a:pPr algn="l"/>
            <a:r>
              <a:rPr lang="en-US" dirty="0">
                <a:latin typeface="Segoe UI Light" panose="020B0502040204020203" pitchFamily="34" charset="0"/>
                <a:cs typeface="Segoe UI Light" panose="020B0502040204020203" pitchFamily="34" charset="0"/>
              </a:rPr>
              <a:t>Hounaar.com</a:t>
            </a:r>
            <a:endParaRPr lang="en-US" dirty="0"/>
          </a:p>
        </p:txBody>
      </p:sp>
    </p:spTree>
    <p:extLst>
      <p:ext uri="{BB962C8B-B14F-4D97-AF65-F5344CB8AC3E}">
        <p14:creationId xmlns:p14="http://schemas.microsoft.com/office/powerpoint/2010/main" val="187770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F7E09-6A9E-9FCC-7867-895F21ABE716}"/>
              </a:ext>
            </a:extLst>
          </p:cNvPr>
          <p:cNvSpPr>
            <a:spLocks noGrp="1"/>
          </p:cNvSpPr>
          <p:nvPr>
            <p:ph type="title"/>
          </p:nvPr>
        </p:nvSpPr>
        <p:spPr>
          <a:xfrm>
            <a:off x="1536192" y="393192"/>
            <a:ext cx="8878824" cy="1069848"/>
          </a:xfrm>
        </p:spPr>
        <p:txBody>
          <a:bodyPr>
            <a:normAutofit/>
          </a:bodyPr>
          <a:lstStyle/>
          <a:p>
            <a:r>
              <a:rPr lang="en-US" sz="4000" b="1" spc="600" dirty="0">
                <a:ln w="28575">
                  <a:noFill/>
                  <a:prstDash val="solid"/>
                </a:ln>
                <a:solidFill>
                  <a:schemeClr val="bg1"/>
                </a:solidFill>
                <a:latin typeface="Tw Cen MT" panose="020B0602020104020603" pitchFamily="34" charset="77"/>
              </a:rPr>
              <a:t>CONTENTS</a:t>
            </a:r>
            <a:endParaRPr lang="en-US" dirty="0"/>
          </a:p>
        </p:txBody>
      </p:sp>
      <p:sp>
        <p:nvSpPr>
          <p:cNvPr id="5" name="Slide Number Placeholder 4">
            <a:extLst>
              <a:ext uri="{FF2B5EF4-FFF2-40B4-BE49-F238E27FC236}">
                <a16:creationId xmlns:a16="http://schemas.microsoft.com/office/drawing/2014/main" id="{9157728F-9EA1-A705-8E4D-B7823E4F4C26}"/>
              </a:ext>
            </a:extLst>
          </p:cNvPr>
          <p:cNvSpPr>
            <a:spLocks noGrp="1"/>
          </p:cNvSpPr>
          <p:nvPr>
            <p:ph type="sldNum" sz="quarter" idx="11"/>
          </p:nvPr>
        </p:nvSpPr>
        <p:spPr/>
        <p:txBody>
          <a:bodyPr/>
          <a:lstStyle/>
          <a:p>
            <a:fld id="{294A09A9-5501-47C1-A89A-A340965A2BE2}" type="slidenum">
              <a:rPr lang="en-US" smtClean="0"/>
              <a:pPr/>
              <a:t>2</a:t>
            </a:fld>
            <a:endParaRPr lang="en-US" dirty="0"/>
          </a:p>
        </p:txBody>
      </p:sp>
      <p:sp>
        <p:nvSpPr>
          <p:cNvPr id="3" name="Content Placeholder 2">
            <a:extLst>
              <a:ext uri="{FF2B5EF4-FFF2-40B4-BE49-F238E27FC236}">
                <a16:creationId xmlns:a16="http://schemas.microsoft.com/office/drawing/2014/main" id="{199158D4-7B61-0A48-E33F-792278D05724}"/>
              </a:ext>
            </a:extLst>
          </p:cNvPr>
          <p:cNvSpPr>
            <a:spLocks noGrp="1"/>
          </p:cNvSpPr>
          <p:nvPr>
            <p:ph idx="1"/>
          </p:nvPr>
        </p:nvSpPr>
        <p:spPr>
          <a:xfrm>
            <a:off x="1632204" y="1345554"/>
            <a:ext cx="6422136" cy="4844934"/>
          </a:xfrm>
        </p:spPr>
        <p:txBody>
          <a:bodyPr/>
          <a:lstStyle/>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Introduction</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Related work</a:t>
            </a:r>
            <a:endParaRPr lang="en-US" dirty="0">
              <a:solidFill>
                <a:schemeClr val="bg1"/>
              </a:solidFill>
              <a:latin typeface="Segoe UI Light" panose="020B0502040204020203" pitchFamily="34" charset="0"/>
              <a:cs typeface="Segoe UI Light" panose="020B0502040204020203" pitchFamily="34" charset="0"/>
            </a:endParaRP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Methodology – Risk Thermometer</a:t>
            </a:r>
          </a:p>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Results</a:t>
            </a:r>
          </a:p>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Integration</a:t>
            </a:r>
          </a:p>
          <a:p>
            <a:pPr marL="342900" indent="-342900" algn="l">
              <a:lnSpc>
                <a:spcPct val="150000"/>
              </a:lnSpc>
              <a:buClr>
                <a:schemeClr val="accent6"/>
              </a:buClr>
              <a:buFont typeface="Courier New" panose="02070309020205020404" pitchFamily="49" charset="0"/>
              <a:buChar char="o"/>
            </a:pPr>
            <a:r>
              <a:rPr lang="en-US" dirty="0">
                <a:solidFill>
                  <a:schemeClr val="bg1"/>
                </a:solidFill>
                <a:latin typeface="Segoe UI Light" panose="020B0502040204020203" pitchFamily="34" charset="0"/>
                <a:cs typeface="Segoe UI Light" panose="020B0502040204020203" pitchFamily="34" charset="0"/>
              </a:rPr>
              <a:t>Conclusion</a:t>
            </a:r>
          </a:p>
          <a:p>
            <a:pPr marL="342900" indent="-342900" algn="l">
              <a:lnSpc>
                <a:spcPct val="150000"/>
              </a:lnSpc>
              <a:buClr>
                <a:schemeClr val="accent6"/>
              </a:buClr>
              <a:buFont typeface="Courier New" panose="02070309020205020404" pitchFamily="49" charset="0"/>
              <a:buChar char="o"/>
            </a:pPr>
            <a:r>
              <a:rPr lang="en-US" dirty="0">
                <a:latin typeface="Segoe UI Light" panose="020B0502040204020203" pitchFamily="34" charset="0"/>
                <a:cs typeface="Segoe UI Light" panose="020B0502040204020203" pitchFamily="34" charset="0"/>
              </a:rPr>
              <a:t>References</a:t>
            </a:r>
            <a:endParaRPr lang="en-US" dirty="0">
              <a:solidFill>
                <a:schemeClr val="bg1"/>
              </a:solidFill>
              <a:latin typeface="Segoe UI Light" panose="020B0502040204020203" pitchFamily="34" charset="0"/>
              <a:cs typeface="Segoe UI Light" panose="020B0502040204020203" pitchFamily="34" charset="0"/>
            </a:endParaRPr>
          </a:p>
        </p:txBody>
      </p:sp>
      <p:sp>
        <p:nvSpPr>
          <p:cNvPr id="4" name="Footer Placeholder 3">
            <a:extLst>
              <a:ext uri="{FF2B5EF4-FFF2-40B4-BE49-F238E27FC236}">
                <a16:creationId xmlns:a16="http://schemas.microsoft.com/office/drawing/2014/main" id="{DDD0AE42-75AF-229C-2692-C10ADA4FFA83}"/>
              </a:ext>
            </a:extLst>
          </p:cNvPr>
          <p:cNvSpPr>
            <a:spLocks noGrp="1"/>
          </p:cNvSpPr>
          <p:nvPr>
            <p:ph type="ftr" sz="quarter" idx="10"/>
          </p:nvPr>
        </p:nvSpPr>
        <p:spPr/>
        <p:txBody>
          <a:bodyPr/>
          <a:lstStyle/>
          <a:p>
            <a:r>
              <a:rPr lang="en-US" dirty="0"/>
              <a:t>BLACKWALL</a:t>
            </a:r>
          </a:p>
        </p:txBody>
      </p:sp>
    </p:spTree>
    <p:extLst>
      <p:ext uri="{BB962C8B-B14F-4D97-AF65-F5344CB8AC3E}">
        <p14:creationId xmlns:p14="http://schemas.microsoft.com/office/powerpoint/2010/main" val="3548027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Grafik 8" descr="Ein Bild, das Text, Screenshot, Cartoon enthält.&#10;&#10;KI-generierte Inhalte können fehlerhaft sein.">
            <a:extLst>
              <a:ext uri="{FF2B5EF4-FFF2-40B4-BE49-F238E27FC236}">
                <a16:creationId xmlns:a16="http://schemas.microsoft.com/office/drawing/2014/main" id="{ACFDAE4B-9FD5-2DCD-9E0C-74E5163D9951}"/>
              </a:ext>
            </a:extLst>
          </p:cNvPr>
          <p:cNvPicPr>
            <a:picLocks noChangeAspect="1"/>
          </p:cNvPicPr>
          <p:nvPr/>
        </p:nvPicPr>
        <p:blipFill>
          <a:blip r:embed="rId2"/>
          <a:srcRect r="3112" b="1"/>
          <a:stretch>
            <a:fillRect/>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F0E99-07CC-9576-AFD7-C52151AD0EA3}"/>
              </a:ext>
            </a:extLst>
          </p:cNvPr>
          <p:cNvSpPr>
            <a:spLocks noGrp="1"/>
          </p:cNvSpPr>
          <p:nvPr>
            <p:ph type="ctrTitle"/>
          </p:nvPr>
        </p:nvSpPr>
        <p:spPr>
          <a:xfrm>
            <a:off x="523875" y="425950"/>
            <a:ext cx="11210925" cy="744836"/>
          </a:xfrm>
        </p:spPr>
        <p:txBody>
          <a:bodyPr vert="horz" lIns="91440" tIns="45720" rIns="91440" bIns="45720" rtlCol="0" anchor="ctr">
            <a:normAutofit/>
          </a:bodyPr>
          <a:lstStyle/>
          <a:p>
            <a:r>
              <a:rPr lang="en-US" sz="3600">
                <a:solidFill>
                  <a:schemeClr val="tx1">
                    <a:lumMod val="85000"/>
                    <a:lumOff val="15000"/>
                  </a:schemeClr>
                </a:solidFill>
              </a:rPr>
              <a:t>INTRODUCTION</a:t>
            </a:r>
          </a:p>
        </p:txBody>
      </p:sp>
      <p:cxnSp>
        <p:nvCxnSpPr>
          <p:cNvPr id="16" name="Straight Connector 1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75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34D6E-19FA-2241-FCC2-B175A59BA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62BBE-BD73-FBC1-1DBD-3FB5477488CF}"/>
              </a:ext>
            </a:extLst>
          </p:cNvPr>
          <p:cNvSpPr>
            <a:spLocks noGrp="1"/>
          </p:cNvSpPr>
          <p:nvPr>
            <p:ph type="title"/>
          </p:nvPr>
        </p:nvSpPr>
        <p:spPr>
          <a:xfrm>
            <a:off x="850392" y="187452"/>
            <a:ext cx="10881360" cy="1069848"/>
          </a:xfrm>
        </p:spPr>
        <p:txBody>
          <a:bodyPr/>
          <a:lstStyle/>
          <a:p>
            <a:r>
              <a:rPr lang="en-US" dirty="0">
                <a:latin typeface="Segoe UI Light" panose="020B0502040204020203" pitchFamily="34" charset="0"/>
                <a:cs typeface="Segoe UI Light" panose="020B0502040204020203" pitchFamily="34" charset="0"/>
              </a:rPr>
              <a:t>Related work</a:t>
            </a:r>
            <a:endParaRPr lang="en-US" sz="4000" b="1" spc="600" dirty="0">
              <a:ln w="28575">
                <a:noFill/>
                <a:prstDash val="solid"/>
              </a:ln>
              <a:solidFill>
                <a:schemeClr val="bg1"/>
              </a:solidFill>
              <a:latin typeface="Tw Cen MT" panose="020B0602020104020603" pitchFamily="34" charset="77"/>
            </a:endParaRPr>
          </a:p>
        </p:txBody>
      </p:sp>
      <p:sp>
        <p:nvSpPr>
          <p:cNvPr id="5" name="Slide Number Placeholder 4">
            <a:extLst>
              <a:ext uri="{FF2B5EF4-FFF2-40B4-BE49-F238E27FC236}">
                <a16:creationId xmlns:a16="http://schemas.microsoft.com/office/drawing/2014/main" id="{8875311A-3DF6-9754-E84C-2F2AB5E5AE90}"/>
              </a:ext>
            </a:extLst>
          </p:cNvPr>
          <p:cNvSpPr>
            <a:spLocks noGrp="1"/>
          </p:cNvSpPr>
          <p:nvPr>
            <p:ph type="sldNum" sz="quarter" idx="11"/>
          </p:nvPr>
        </p:nvSpPr>
        <p:spPr/>
        <p:txBody>
          <a:bodyPr/>
          <a:lstStyle/>
          <a:p>
            <a:fld id="{294A09A9-5501-47C1-A89A-A340965A2BE2}" type="slidenum">
              <a:rPr lang="en-US" smtClean="0"/>
              <a:pPr/>
              <a:t>4</a:t>
            </a:fld>
            <a:endParaRPr lang="en-US" dirty="0"/>
          </a:p>
        </p:txBody>
      </p:sp>
      <p:sp>
        <p:nvSpPr>
          <p:cNvPr id="7" name="Inhaltsplatzhalter 6">
            <a:extLst>
              <a:ext uri="{FF2B5EF4-FFF2-40B4-BE49-F238E27FC236}">
                <a16:creationId xmlns:a16="http://schemas.microsoft.com/office/drawing/2014/main" id="{95C28D95-4BFA-5B63-7417-081017DF459D}"/>
              </a:ext>
            </a:extLst>
          </p:cNvPr>
          <p:cNvSpPr>
            <a:spLocks noGrp="1"/>
          </p:cNvSpPr>
          <p:nvPr>
            <p:ph idx="1"/>
          </p:nvPr>
        </p:nvSpPr>
        <p:spPr>
          <a:xfrm>
            <a:off x="1014984" y="1422400"/>
            <a:ext cx="10332720" cy="4338320"/>
          </a:xfrm>
        </p:spPr>
        <p:txBody>
          <a:bodyPr/>
          <a:lstStyle/>
          <a:p>
            <a:pPr>
              <a:lnSpc>
                <a:spcPct val="150000"/>
              </a:lnSpc>
            </a:pPr>
            <a:r>
              <a:rPr lang="en-US" sz="2400" b="1" dirty="0"/>
              <a:t>Sawhney et al. (2020):</a:t>
            </a:r>
            <a:r>
              <a:rPr lang="en-US" sz="2400" dirty="0"/>
              <a:t> Proposed </a:t>
            </a:r>
            <a:r>
              <a:rPr lang="en-US" sz="2400" b="1" dirty="0" err="1"/>
              <a:t>STATENet</a:t>
            </a:r>
            <a:r>
              <a:rPr lang="en-US" sz="2400" dirty="0"/>
              <a:t> (text + emotional history); effective but often confuses emotion with genuine suicidal intent. [1]</a:t>
            </a:r>
          </a:p>
          <a:p>
            <a:pPr>
              <a:lnSpc>
                <a:spcPct val="150000"/>
              </a:lnSpc>
            </a:pPr>
            <a:r>
              <a:rPr lang="en-US" sz="2400" b="1" dirty="0"/>
              <a:t>Pokrywka et al. (2024):</a:t>
            </a:r>
            <a:r>
              <a:rPr lang="en-US" sz="2400" dirty="0"/>
              <a:t> Demonstrated </a:t>
            </a:r>
            <a:r>
              <a:rPr lang="en-US" sz="2400" b="1" dirty="0"/>
              <a:t>GPT-4o</a:t>
            </a:r>
            <a:r>
              <a:rPr lang="en-US" sz="2400" dirty="0"/>
              <a:t> outperforms </a:t>
            </a:r>
            <a:r>
              <a:rPr lang="en-US" sz="2400" dirty="0" err="1"/>
              <a:t>DeBERTa</a:t>
            </a:r>
            <a:r>
              <a:rPr lang="en-US" sz="2400" dirty="0"/>
              <a:t>; exposed that previous models failed on rare, severe cases due to statistical flaws. [2]</a:t>
            </a:r>
          </a:p>
          <a:p>
            <a:pPr>
              <a:lnSpc>
                <a:spcPct val="150000"/>
              </a:lnSpc>
            </a:pPr>
            <a:r>
              <a:rPr lang="en-US" sz="2400" b="1" dirty="0"/>
              <a:t>Yang et al.:</a:t>
            </a:r>
            <a:r>
              <a:rPr lang="en-US" sz="2400" dirty="0"/>
              <a:t> Introduced a </a:t>
            </a:r>
            <a:r>
              <a:rPr lang="en-US" sz="2400" b="1" dirty="0"/>
              <a:t>Hybrid </a:t>
            </a:r>
            <a:r>
              <a:rPr lang="en-US" sz="2400" b="1" dirty="0" err="1"/>
              <a:t>RoBERTa</a:t>
            </a:r>
            <a:r>
              <a:rPr lang="en-US" sz="2400" dirty="0"/>
              <a:t> model for Reddit; accurate, but computationally expensive, opaque, and limited by text length. [3]</a:t>
            </a:r>
          </a:p>
          <a:p>
            <a:pPr>
              <a:lnSpc>
                <a:spcPct val="150000"/>
              </a:lnSpc>
            </a:pPr>
            <a:endParaRPr lang="en-US" sz="2400" dirty="0"/>
          </a:p>
        </p:txBody>
      </p:sp>
    </p:spTree>
    <p:extLst>
      <p:ext uri="{BB962C8B-B14F-4D97-AF65-F5344CB8AC3E}">
        <p14:creationId xmlns:p14="http://schemas.microsoft.com/office/powerpoint/2010/main" val="1995131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F4529-07A0-FCC3-93BE-292764F3D5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73670-1DED-3E6C-2B6F-43CC48A52309}"/>
              </a:ext>
            </a:extLst>
          </p:cNvPr>
          <p:cNvSpPr>
            <a:spLocks noGrp="1"/>
          </p:cNvSpPr>
          <p:nvPr>
            <p:ph type="title"/>
          </p:nvPr>
        </p:nvSpPr>
        <p:spPr>
          <a:xfrm>
            <a:off x="850392" y="187452"/>
            <a:ext cx="10881360" cy="1069848"/>
          </a:xfrm>
        </p:spPr>
        <p:txBody>
          <a:bodyPr/>
          <a:lstStyle/>
          <a:p>
            <a:r>
              <a:rPr lang="en-US" dirty="0">
                <a:latin typeface="Segoe UI Light" panose="020B0502040204020203" pitchFamily="34" charset="0"/>
                <a:cs typeface="Segoe UI Light" panose="020B0502040204020203" pitchFamily="34" charset="0"/>
              </a:rPr>
              <a:t>Related work</a:t>
            </a:r>
            <a:endParaRPr lang="en-US" sz="4000" b="1" spc="600" dirty="0">
              <a:ln w="28575">
                <a:noFill/>
                <a:prstDash val="solid"/>
              </a:ln>
              <a:solidFill>
                <a:schemeClr val="bg1"/>
              </a:solidFill>
              <a:latin typeface="Tw Cen MT" panose="020B0602020104020603" pitchFamily="34" charset="77"/>
            </a:endParaRPr>
          </a:p>
        </p:txBody>
      </p:sp>
      <p:sp>
        <p:nvSpPr>
          <p:cNvPr id="5" name="Slide Number Placeholder 4">
            <a:extLst>
              <a:ext uri="{FF2B5EF4-FFF2-40B4-BE49-F238E27FC236}">
                <a16:creationId xmlns:a16="http://schemas.microsoft.com/office/drawing/2014/main" id="{64F34D17-86AB-36D4-59A6-6459A1976193}"/>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6" name="Inhaltsplatzhalter 5">
            <a:extLst>
              <a:ext uri="{FF2B5EF4-FFF2-40B4-BE49-F238E27FC236}">
                <a16:creationId xmlns:a16="http://schemas.microsoft.com/office/drawing/2014/main" id="{35C87341-8AA1-6D36-E25F-783819E2A6A7}"/>
              </a:ext>
            </a:extLst>
          </p:cNvPr>
          <p:cNvSpPr>
            <a:spLocks noGrp="1"/>
          </p:cNvSpPr>
          <p:nvPr>
            <p:ph idx="1"/>
          </p:nvPr>
        </p:nvSpPr>
        <p:spPr>
          <a:xfrm>
            <a:off x="1116584" y="1661922"/>
            <a:ext cx="3342248" cy="4464838"/>
          </a:xfrm>
        </p:spPr>
        <p:txBody>
          <a:bodyPr/>
          <a:lstStyle/>
          <a:p>
            <a:pPr marL="0" indent="0">
              <a:buNone/>
            </a:pPr>
            <a:r>
              <a:rPr lang="en-US" b="1" dirty="0"/>
              <a:t>Markov et al:</a:t>
            </a:r>
            <a:r>
              <a:rPr lang="en-US" dirty="0"/>
              <a:t> Created a </a:t>
            </a:r>
            <a:r>
              <a:rPr lang="en-US" b="1" dirty="0"/>
              <a:t>robust moderation framework</a:t>
            </a:r>
            <a:r>
              <a:rPr lang="en-US" dirty="0"/>
              <a:t> using synthetic data; performs well but remains vulnerable to noise and adversarial attacks.</a:t>
            </a:r>
          </a:p>
        </p:txBody>
      </p:sp>
      <p:pic>
        <p:nvPicPr>
          <p:cNvPr id="9" name="Grafik 8" descr="Ein Bild, das Text, Screenshot, Diagramm, Reihe enthält.&#10;&#10;KI-generierte Inhalte können fehlerhaft sein.">
            <a:extLst>
              <a:ext uri="{FF2B5EF4-FFF2-40B4-BE49-F238E27FC236}">
                <a16:creationId xmlns:a16="http://schemas.microsoft.com/office/drawing/2014/main" id="{36890160-691B-B8B6-B02B-DB34438F382D}"/>
              </a:ext>
            </a:extLst>
          </p:cNvPr>
          <p:cNvPicPr>
            <a:picLocks noChangeAspect="1"/>
          </p:cNvPicPr>
          <p:nvPr/>
        </p:nvPicPr>
        <p:blipFill>
          <a:blip r:embed="rId2"/>
          <a:stretch>
            <a:fillRect/>
          </a:stretch>
        </p:blipFill>
        <p:spPr>
          <a:xfrm>
            <a:off x="4549880" y="1392174"/>
            <a:ext cx="6525536" cy="4734586"/>
          </a:xfrm>
          <a:prstGeom prst="rect">
            <a:avLst/>
          </a:prstGeom>
        </p:spPr>
      </p:pic>
    </p:spTree>
    <p:extLst>
      <p:ext uri="{BB962C8B-B14F-4D97-AF65-F5344CB8AC3E}">
        <p14:creationId xmlns:p14="http://schemas.microsoft.com/office/powerpoint/2010/main" val="3987471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AA6241-44E4-DC1A-8B22-A4DD7CAFEE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67716F-455E-A2F0-8287-2806A42C20F6}"/>
              </a:ext>
            </a:extLst>
          </p:cNvPr>
          <p:cNvSpPr>
            <a:spLocks noGrp="1"/>
          </p:cNvSpPr>
          <p:nvPr>
            <p:ph type="title"/>
          </p:nvPr>
        </p:nvSpPr>
        <p:spPr>
          <a:xfrm>
            <a:off x="850392" y="90731"/>
            <a:ext cx="10881360" cy="1069848"/>
          </a:xfrm>
        </p:spPr>
        <p:txBody>
          <a:bodyPr/>
          <a:lstStyle/>
          <a:p>
            <a:r>
              <a:rPr lang="en-US" dirty="0">
                <a:latin typeface="Segoe UI Light" panose="020B0502040204020203" pitchFamily="34" charset="0"/>
                <a:cs typeface="Segoe UI Light" panose="020B0502040204020203" pitchFamily="34" charset="0"/>
              </a:rPr>
              <a:t>Related work</a:t>
            </a:r>
            <a:endParaRPr lang="en-US" sz="4000" b="1" spc="600" dirty="0">
              <a:ln w="28575">
                <a:noFill/>
                <a:prstDash val="solid"/>
              </a:ln>
              <a:solidFill>
                <a:schemeClr val="bg1"/>
              </a:solidFill>
              <a:latin typeface="Tw Cen MT" panose="020B0602020104020603" pitchFamily="34" charset="77"/>
            </a:endParaRPr>
          </a:p>
        </p:txBody>
      </p:sp>
      <p:sp>
        <p:nvSpPr>
          <p:cNvPr id="5" name="Slide Number Placeholder 4">
            <a:extLst>
              <a:ext uri="{FF2B5EF4-FFF2-40B4-BE49-F238E27FC236}">
                <a16:creationId xmlns:a16="http://schemas.microsoft.com/office/drawing/2014/main" id="{67E65949-E4CB-9C2A-0DA5-62A7AD8A47DF}"/>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6" name="Inhaltsplatzhalter 5">
            <a:extLst>
              <a:ext uri="{FF2B5EF4-FFF2-40B4-BE49-F238E27FC236}">
                <a16:creationId xmlns:a16="http://schemas.microsoft.com/office/drawing/2014/main" id="{91A23297-9BC2-29B3-0E4D-2A61B2B2A7A0}"/>
              </a:ext>
            </a:extLst>
          </p:cNvPr>
          <p:cNvSpPr>
            <a:spLocks noGrp="1"/>
          </p:cNvSpPr>
          <p:nvPr>
            <p:ph idx="1"/>
          </p:nvPr>
        </p:nvSpPr>
        <p:spPr>
          <a:xfrm>
            <a:off x="758190" y="2966847"/>
            <a:ext cx="1580388" cy="683006"/>
          </a:xfrm>
        </p:spPr>
        <p:txBody>
          <a:bodyPr/>
          <a:lstStyle/>
          <a:p>
            <a:pPr marL="0" indent="0">
              <a:buNone/>
            </a:pPr>
            <a:r>
              <a:rPr lang="en-US" sz="2400" b="1" dirty="0"/>
              <a:t>Ouyang &amp; Wu (2022)</a:t>
            </a:r>
            <a:endParaRPr lang="en-US" sz="2400" dirty="0"/>
          </a:p>
        </p:txBody>
      </p:sp>
      <p:pic>
        <p:nvPicPr>
          <p:cNvPr id="7" name="Grafik 6" descr="Ein Bild, das Text, Screenshot, Schrift enthält.&#10;&#10;KI-generierte Inhalte können fehlerhaft sein.">
            <a:extLst>
              <a:ext uri="{FF2B5EF4-FFF2-40B4-BE49-F238E27FC236}">
                <a16:creationId xmlns:a16="http://schemas.microsoft.com/office/drawing/2014/main" id="{CCB6A9B4-D569-952E-DB16-63A4D4608A1A}"/>
              </a:ext>
            </a:extLst>
          </p:cNvPr>
          <p:cNvPicPr>
            <a:picLocks noChangeAspect="1"/>
          </p:cNvPicPr>
          <p:nvPr/>
        </p:nvPicPr>
        <p:blipFill>
          <a:blip r:embed="rId2"/>
          <a:stretch>
            <a:fillRect/>
          </a:stretch>
        </p:blipFill>
        <p:spPr>
          <a:xfrm>
            <a:off x="2520188" y="1257300"/>
            <a:ext cx="8913622" cy="4975045"/>
          </a:xfrm>
          <a:prstGeom prst="rect">
            <a:avLst/>
          </a:prstGeom>
        </p:spPr>
      </p:pic>
    </p:spTree>
    <p:extLst>
      <p:ext uri="{BB962C8B-B14F-4D97-AF65-F5344CB8AC3E}">
        <p14:creationId xmlns:p14="http://schemas.microsoft.com/office/powerpoint/2010/main" val="3695001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10B5-D907-A977-7A9C-69F8BEB7BB3F}"/>
              </a:ext>
            </a:extLst>
          </p:cNvPr>
          <p:cNvSpPr>
            <a:spLocks noGrp="1"/>
          </p:cNvSpPr>
          <p:nvPr>
            <p:ph type="ctrTitle"/>
          </p:nvPr>
        </p:nvSpPr>
        <p:spPr/>
        <p:txBody>
          <a:bodyPr/>
          <a:lstStyle/>
          <a:p>
            <a:pPr>
              <a:lnSpc>
                <a:spcPct val="150000"/>
              </a:lnSpc>
              <a:buClr>
                <a:schemeClr val="accent6"/>
              </a:buClr>
            </a:pPr>
            <a:r>
              <a:rPr lang="en-US" dirty="0">
                <a:latin typeface="Segoe UI Light" panose="020B0502040204020203" pitchFamily="34" charset="0"/>
                <a:cs typeface="Segoe UI Light" panose="020B0502040204020203" pitchFamily="34" charset="0"/>
              </a:rPr>
              <a:t>Methodology</a:t>
            </a:r>
          </a:p>
        </p:txBody>
      </p:sp>
      <p:sp>
        <p:nvSpPr>
          <p:cNvPr id="3" name="Subtitle 2">
            <a:extLst>
              <a:ext uri="{FF2B5EF4-FFF2-40B4-BE49-F238E27FC236}">
                <a16:creationId xmlns:a16="http://schemas.microsoft.com/office/drawing/2014/main" id="{C05FF0B8-5B51-7376-0271-8D849CA3F8A8}"/>
              </a:ext>
            </a:extLst>
          </p:cNvPr>
          <p:cNvSpPr>
            <a:spLocks noGrp="1"/>
          </p:cNvSpPr>
          <p:nvPr>
            <p:ph type="subTitle" idx="1"/>
          </p:nvPr>
        </p:nvSpPr>
        <p:spPr/>
        <p:txBody>
          <a:bodyPr/>
          <a:lstStyle/>
          <a:p>
            <a:r>
              <a:rPr lang="en-US" dirty="0">
                <a:latin typeface="Segoe UI Light" panose="020B0502040204020203" pitchFamily="34" charset="0"/>
                <a:cs typeface="Segoe UI Light" panose="020B0502040204020203" pitchFamily="34" charset="0"/>
              </a:rPr>
              <a:t>Risk Thermometer</a:t>
            </a:r>
            <a:endParaRPr lang="en-US" dirty="0"/>
          </a:p>
        </p:txBody>
      </p:sp>
    </p:spTree>
    <p:extLst>
      <p:ext uri="{BB962C8B-B14F-4D97-AF65-F5344CB8AC3E}">
        <p14:creationId xmlns:p14="http://schemas.microsoft.com/office/powerpoint/2010/main" val="548476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2FE8-2F9C-9C12-4EB3-9742EA91D653}"/>
              </a:ext>
            </a:extLst>
          </p:cNvPr>
          <p:cNvSpPr>
            <a:spLocks noGrp="1"/>
          </p:cNvSpPr>
          <p:nvPr>
            <p:ph type="title"/>
          </p:nvPr>
        </p:nvSpPr>
        <p:spPr>
          <a:xfrm>
            <a:off x="850392" y="32004"/>
            <a:ext cx="10881360" cy="1069848"/>
          </a:xfrm>
        </p:spPr>
        <p:txBody>
          <a:bodyPr/>
          <a:lstStyle/>
          <a:p>
            <a:r>
              <a:rPr lang="en-US" dirty="0">
                <a:ln w="28575">
                  <a:noFill/>
                  <a:prstDash val="solid"/>
                </a:ln>
                <a:latin typeface="Tw Cen MT" panose="020B0602020104020603" pitchFamily="34" charset="77"/>
              </a:rPr>
              <a:t>Methodology - mind map</a:t>
            </a:r>
            <a:endParaRPr lang="en-US" sz="4000" b="1" spc="600" dirty="0">
              <a:ln w="28575">
                <a:noFill/>
                <a:prstDash val="solid"/>
              </a:ln>
              <a:solidFill>
                <a:schemeClr val="bg1"/>
              </a:solidFill>
              <a:latin typeface="Tw Cen MT" panose="020B0602020104020603" pitchFamily="34" charset="77"/>
            </a:endParaRPr>
          </a:p>
        </p:txBody>
      </p:sp>
      <p:sp>
        <p:nvSpPr>
          <p:cNvPr id="5" name="Slide Number Placeholder 4">
            <a:extLst>
              <a:ext uri="{FF2B5EF4-FFF2-40B4-BE49-F238E27FC236}">
                <a16:creationId xmlns:a16="http://schemas.microsoft.com/office/drawing/2014/main" id="{2A8E318B-D756-6C57-8657-96C836320839}"/>
              </a:ext>
            </a:extLst>
          </p:cNvPr>
          <p:cNvSpPr>
            <a:spLocks noGrp="1"/>
          </p:cNvSpPr>
          <p:nvPr>
            <p:ph type="sldNum" sz="quarter" idx="11"/>
          </p:nvPr>
        </p:nvSpPr>
        <p:spPr/>
        <p:txBody>
          <a:bodyPr/>
          <a:lstStyle/>
          <a:p>
            <a:fld id="{294A09A9-5501-47C1-A89A-A340965A2BE2}" type="slidenum">
              <a:rPr lang="en-US" smtClean="0"/>
              <a:pPr/>
              <a:t>8</a:t>
            </a:fld>
            <a:endParaRPr lang="en-US" dirty="0"/>
          </a:p>
        </p:txBody>
      </p:sp>
      <p:pic>
        <p:nvPicPr>
          <p:cNvPr id="9" name="Inhaltsplatzhalter 8" descr="Ein Bild, das Text, Screenshot, Schrift, Diagramm enthält.&#10;&#10;KI-generierte Inhalte können fehlerhaft sein.">
            <a:extLst>
              <a:ext uri="{FF2B5EF4-FFF2-40B4-BE49-F238E27FC236}">
                <a16:creationId xmlns:a16="http://schemas.microsoft.com/office/drawing/2014/main" id="{77B3704E-AF48-95B8-053B-7BF80F207B70}"/>
              </a:ext>
            </a:extLst>
          </p:cNvPr>
          <p:cNvPicPr>
            <a:picLocks noGrp="1" noChangeAspect="1"/>
          </p:cNvPicPr>
          <p:nvPr>
            <p:ph idx="1"/>
          </p:nvPr>
        </p:nvPicPr>
        <p:blipFill>
          <a:blip r:embed="rId2"/>
          <a:stretch>
            <a:fillRect/>
          </a:stretch>
        </p:blipFill>
        <p:spPr>
          <a:xfrm>
            <a:off x="1515078" y="1266825"/>
            <a:ext cx="9551987" cy="5210175"/>
          </a:xfrm>
        </p:spPr>
      </p:pic>
    </p:spTree>
    <p:extLst>
      <p:ext uri="{BB962C8B-B14F-4D97-AF65-F5344CB8AC3E}">
        <p14:creationId xmlns:p14="http://schemas.microsoft.com/office/powerpoint/2010/main" val="1372651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2FC31-081E-BB60-8D8D-E73A33DB3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E37F6E-A35D-74B6-921A-2093CF970B4D}"/>
              </a:ext>
            </a:extLst>
          </p:cNvPr>
          <p:cNvSpPr>
            <a:spLocks noGrp="1"/>
          </p:cNvSpPr>
          <p:nvPr>
            <p:ph type="title"/>
          </p:nvPr>
        </p:nvSpPr>
        <p:spPr>
          <a:xfrm>
            <a:off x="850392" y="32004"/>
            <a:ext cx="10881360" cy="1069848"/>
          </a:xfrm>
        </p:spPr>
        <p:txBody>
          <a:bodyPr/>
          <a:lstStyle/>
          <a:p>
            <a:r>
              <a:rPr lang="en-US" dirty="0">
                <a:ln w="28575">
                  <a:noFill/>
                  <a:prstDash val="solid"/>
                </a:ln>
                <a:latin typeface="Tw Cen MT" panose="020B0602020104020603" pitchFamily="34" charset="77"/>
              </a:rPr>
              <a:t>Methodology - Architecture</a:t>
            </a:r>
            <a:endParaRPr lang="en-US" sz="4000" b="1" spc="600" dirty="0">
              <a:ln w="28575">
                <a:noFill/>
                <a:prstDash val="solid"/>
              </a:ln>
              <a:solidFill>
                <a:schemeClr val="bg1"/>
              </a:solidFill>
              <a:latin typeface="Tw Cen MT" panose="020B0602020104020603" pitchFamily="34" charset="77"/>
            </a:endParaRPr>
          </a:p>
        </p:txBody>
      </p:sp>
      <p:sp>
        <p:nvSpPr>
          <p:cNvPr id="5" name="Slide Number Placeholder 4">
            <a:extLst>
              <a:ext uri="{FF2B5EF4-FFF2-40B4-BE49-F238E27FC236}">
                <a16:creationId xmlns:a16="http://schemas.microsoft.com/office/drawing/2014/main" id="{7EA14BD5-750D-F13F-1AB5-030CDC6620EE}"/>
              </a:ext>
            </a:extLst>
          </p:cNvPr>
          <p:cNvSpPr>
            <a:spLocks noGrp="1"/>
          </p:cNvSpPr>
          <p:nvPr>
            <p:ph type="sldNum" sz="quarter" idx="11"/>
          </p:nvPr>
        </p:nvSpPr>
        <p:spPr/>
        <p:txBody>
          <a:bodyPr/>
          <a:lstStyle/>
          <a:p>
            <a:fld id="{294A09A9-5501-47C1-A89A-A340965A2BE2}" type="slidenum">
              <a:rPr lang="en-US" smtClean="0"/>
              <a:pPr/>
              <a:t>9</a:t>
            </a:fld>
            <a:endParaRPr lang="en-US" dirty="0"/>
          </a:p>
        </p:txBody>
      </p:sp>
      <p:pic>
        <p:nvPicPr>
          <p:cNvPr id="4" name="Inhaltsplatzhalter 3">
            <a:extLst>
              <a:ext uri="{FF2B5EF4-FFF2-40B4-BE49-F238E27FC236}">
                <a16:creationId xmlns:a16="http://schemas.microsoft.com/office/drawing/2014/main" id="{2CF989C6-D4FC-2876-D9C6-66EC178B94B0}"/>
              </a:ext>
            </a:extLst>
          </p:cNvPr>
          <p:cNvPicPr>
            <a:picLocks noGrp="1" noChangeAspect="1"/>
          </p:cNvPicPr>
          <p:nvPr>
            <p:ph idx="1"/>
          </p:nvPr>
        </p:nvPicPr>
        <p:blipFill>
          <a:blip r:embed="rId2"/>
          <a:stretch>
            <a:fillRect/>
          </a:stretch>
        </p:blipFill>
        <p:spPr>
          <a:xfrm>
            <a:off x="1196605" y="1231900"/>
            <a:ext cx="9798790" cy="5214747"/>
          </a:xfrm>
        </p:spPr>
      </p:pic>
    </p:spTree>
    <p:extLst>
      <p:ext uri="{BB962C8B-B14F-4D97-AF65-F5344CB8AC3E}">
        <p14:creationId xmlns:p14="http://schemas.microsoft.com/office/powerpoint/2010/main" val="2557732868"/>
      </p:ext>
    </p:extLst>
  </p:cSld>
  <p:clrMapOvr>
    <a:masterClrMapping/>
  </p:clrMapOvr>
</p:sld>
</file>

<file path=ppt/theme/theme1.xml><?xml version="1.0" encoding="utf-8"?>
<a:theme xmlns:a="http://schemas.openxmlformats.org/drawingml/2006/main" name="Office">
  <a:themeElements>
    <a:clrScheme name="Custom 43">
      <a:dk1>
        <a:srgbClr val="000000"/>
      </a:dk1>
      <a:lt1>
        <a:srgbClr val="FFFFFF"/>
      </a:lt1>
      <a:dk2>
        <a:srgbClr val="64DFED"/>
      </a:dk2>
      <a:lt2>
        <a:srgbClr val="E7E6E6"/>
      </a:lt2>
      <a:accent1>
        <a:srgbClr val="92CDF0"/>
      </a:accent1>
      <a:accent2>
        <a:srgbClr val="92CDF0"/>
      </a:accent2>
      <a:accent3>
        <a:srgbClr val="ABC3F0"/>
      </a:accent3>
      <a:accent4>
        <a:srgbClr val="C3B9F2"/>
      </a:accent4>
      <a:accent5>
        <a:srgbClr val="AAA5F9"/>
      </a:accent5>
      <a:accent6>
        <a:srgbClr val="F6A6F4"/>
      </a:accent6>
      <a:hlink>
        <a:srgbClr val="0563C1"/>
      </a:hlink>
      <a:folHlink>
        <a:srgbClr val="954F72"/>
      </a:folHlink>
    </a:clrScheme>
    <a:fontScheme name="Custom 39">
      <a:majorFont>
        <a:latin typeface="Tw Cen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design_Win32_CP_v13" id="{7A406372-3134-432A-A498-73868680C33B}" vid="{88D369DF-875A-4C31-AFF3-DEF6B94343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F1F1912-3146-44AF-A389-9E8B77BB3688}">
  <ds:schemaRefs>
    <ds:schemaRef ds:uri="http://schemas.microsoft.com/sharepoint/v3/contenttype/forms"/>
  </ds:schemaRefs>
</ds:datastoreItem>
</file>

<file path=customXml/itemProps2.xml><?xml version="1.0" encoding="utf-8"?>
<ds:datastoreItem xmlns:ds="http://schemas.openxmlformats.org/officeDocument/2006/customXml" ds:itemID="{176493A3-2B83-4E58-86AD-56A2F2A20F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B8ECF1-2A9D-464C-AFE8-2B3295D0BF9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Financial design</Template>
  <TotalTime>0</TotalTime>
  <Words>714</Words>
  <Application>Microsoft Office PowerPoint</Application>
  <PresentationFormat>Breitbild</PresentationFormat>
  <Paragraphs>54</Paragraphs>
  <Slides>18</Slides>
  <Notes>0</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18</vt:i4>
      </vt:variant>
    </vt:vector>
  </HeadingPairs>
  <TitlesOfParts>
    <vt:vector size="26" baseType="lpstr">
      <vt:lpstr>Aptos</vt:lpstr>
      <vt:lpstr>Arial</vt:lpstr>
      <vt:lpstr>Calibri</vt:lpstr>
      <vt:lpstr>Courier New</vt:lpstr>
      <vt:lpstr>Segoe UI Light</vt:lpstr>
      <vt:lpstr>Times New Roman</vt:lpstr>
      <vt:lpstr>Tw Cen MT</vt:lpstr>
      <vt:lpstr>Office</vt:lpstr>
      <vt:lpstr>BlackWall   Protect an AI from going rogue via an AI</vt:lpstr>
      <vt:lpstr>CONTENTS</vt:lpstr>
      <vt:lpstr>INTRODUCTION</vt:lpstr>
      <vt:lpstr>Related work</vt:lpstr>
      <vt:lpstr>Related work</vt:lpstr>
      <vt:lpstr>Related work</vt:lpstr>
      <vt:lpstr>Methodology</vt:lpstr>
      <vt:lpstr>Methodology - mind map</vt:lpstr>
      <vt:lpstr>Methodology - Architecture</vt:lpstr>
      <vt:lpstr>Results- SVM, XGBoost, LR</vt:lpstr>
      <vt:lpstr>Results – DAT Neural network 5 Classes</vt:lpstr>
      <vt:lpstr>Results – DAT Neural network 5-Classes vs 3-Classes</vt:lpstr>
      <vt:lpstr>Results – DAT Neural network PAC learnability</vt:lpstr>
      <vt:lpstr>Results – DAT Neural network 3-Fold Cross Validation</vt:lpstr>
      <vt:lpstr>Integration</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298c4773, 972970b5</dc:creator>
  <cp:lastModifiedBy>298c4773, 972970b5</cp:lastModifiedBy>
  <cp:revision>9</cp:revision>
  <dcterms:created xsi:type="dcterms:W3CDTF">2025-12-30T13:58:42Z</dcterms:created>
  <dcterms:modified xsi:type="dcterms:W3CDTF">2025-12-30T15:40:47Z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